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8"/>
  </p:notesMasterIdLst>
  <p:sldIdLst>
    <p:sldId id="290" r:id="rId5"/>
    <p:sldId id="309" r:id="rId6"/>
    <p:sldId id="493" r:id="rId7"/>
    <p:sldId id="503" r:id="rId8"/>
    <p:sldId id="494" r:id="rId9"/>
    <p:sldId id="496" r:id="rId10"/>
    <p:sldId id="446" r:id="rId11"/>
    <p:sldId id="501" r:id="rId12"/>
    <p:sldId id="448" r:id="rId13"/>
    <p:sldId id="457" r:id="rId14"/>
    <p:sldId id="458" r:id="rId15"/>
    <p:sldId id="451" r:id="rId16"/>
    <p:sldId id="459" r:id="rId17"/>
    <p:sldId id="460" r:id="rId18"/>
    <p:sldId id="453" r:id="rId19"/>
    <p:sldId id="461" r:id="rId20"/>
    <p:sldId id="462" r:id="rId21"/>
    <p:sldId id="463" r:id="rId22"/>
    <p:sldId id="464" r:id="rId23"/>
    <p:sldId id="466" r:id="rId24"/>
    <p:sldId id="470" r:id="rId25"/>
    <p:sldId id="468" r:id="rId26"/>
    <p:sldId id="472" r:id="rId27"/>
    <p:sldId id="474" r:id="rId28"/>
    <p:sldId id="476" r:id="rId29"/>
    <p:sldId id="478" r:id="rId30"/>
    <p:sldId id="480" r:id="rId31"/>
    <p:sldId id="482" r:id="rId32"/>
    <p:sldId id="484" r:id="rId33"/>
    <p:sldId id="486" r:id="rId34"/>
    <p:sldId id="488" r:id="rId35"/>
    <p:sldId id="507" r:id="rId36"/>
    <p:sldId id="508" r:id="rId37"/>
    <p:sldId id="492" r:id="rId38"/>
    <p:sldId id="505" r:id="rId39"/>
    <p:sldId id="506" r:id="rId40"/>
    <p:sldId id="504" r:id="rId41"/>
    <p:sldId id="447" r:id="rId42"/>
    <p:sldId id="500" r:id="rId43"/>
    <p:sldId id="497" r:id="rId44"/>
    <p:sldId id="502" r:id="rId45"/>
    <p:sldId id="426" r:id="rId46"/>
    <p:sldId id="438" r:id="rId47"/>
    <p:sldId id="427" r:id="rId48"/>
    <p:sldId id="495" r:id="rId49"/>
    <p:sldId id="429" r:id="rId50"/>
    <p:sldId id="489" r:id="rId51"/>
    <p:sldId id="490" r:id="rId52"/>
    <p:sldId id="428" r:id="rId53"/>
    <p:sldId id="491" r:id="rId54"/>
    <p:sldId id="434" r:id="rId55"/>
    <p:sldId id="433" r:id="rId56"/>
    <p:sldId id="350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9DB"/>
    <a:srgbClr val="FCFBF7"/>
    <a:srgbClr val="F6FCFC"/>
    <a:srgbClr val="D8F0EF"/>
    <a:srgbClr val="F1F9D1"/>
    <a:srgbClr val="51ACA2"/>
    <a:srgbClr val="E4F4F3"/>
    <a:srgbClr val="BDE5E3"/>
    <a:srgbClr val="57B4A9"/>
    <a:srgbClr val="F1F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9A396-1B2C-4DBF-99A9-5C9D9E4F3242}" v="8" dt="2021-05-30T05:43:10.246"/>
    <p1510:client id="{19C447AA-8683-408A-83E0-F24E9E1378B0}" v="1708" dt="2021-05-27T16:54:27.529"/>
    <p1510:client id="{1FE7E5DD-7D9C-484F-8820-1954301FEFBD}" v="1678" dt="2021-05-27T04:06:10.161"/>
    <p1510:client id="{4C5F12E4-F94A-4901-BC39-C20C960CE41A}" v="1298" dt="2021-05-27T06:07:24.555"/>
    <p1510:client id="{4D258DA3-0218-4D7D-AD0B-357FE0961A9B}" v="31" dt="2021-05-26T22:33:13.371"/>
    <p1510:client id="{4DA592D4-E935-4B50-8D6C-51DCF4A0A047}" v="326" dt="2021-05-26T20:56:19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호영" userId="S::ghdud119@konkuk.ac.kr::2286aef3-535c-4bbe-8664-406b05f44393" providerId="AD" clId="Web-{0E09A396-1B2C-4DBF-99A9-5C9D9E4F3242}"/>
    <pc:docChg chg="modSld">
      <pc:chgData name="송호영" userId="S::ghdud119@konkuk.ac.kr::2286aef3-535c-4bbe-8664-406b05f44393" providerId="AD" clId="Web-{0E09A396-1B2C-4DBF-99A9-5C9D9E4F3242}" dt="2021-05-30T05:43:06.637" v="1" actId="1076"/>
      <pc:docMkLst>
        <pc:docMk/>
      </pc:docMkLst>
      <pc:sldChg chg="modSp">
        <pc:chgData name="송호영" userId="S::ghdud119@konkuk.ac.kr::2286aef3-535c-4bbe-8664-406b05f44393" providerId="AD" clId="Web-{0E09A396-1B2C-4DBF-99A9-5C9D9E4F3242}" dt="2021-05-30T05:43:06.637" v="1" actId="1076"/>
        <pc:sldMkLst>
          <pc:docMk/>
          <pc:sldMk cId="2096111808" sldId="290"/>
        </pc:sldMkLst>
        <pc:grpChg chg="mod">
          <ac:chgData name="송호영" userId="S::ghdud119@konkuk.ac.kr::2286aef3-535c-4bbe-8664-406b05f44393" providerId="AD" clId="Web-{0E09A396-1B2C-4DBF-99A9-5C9D9E4F3242}" dt="2021-05-30T05:43:06.637" v="1" actId="1076"/>
          <ac:grpSpMkLst>
            <pc:docMk/>
            <pc:sldMk cId="2096111808" sldId="290"/>
            <ac:grpSpMk id="3" creationId="{427EE40A-D811-44BE-917D-3F64402681E8}"/>
          </ac:grpSpMkLst>
        </pc:grpChg>
      </pc:sldChg>
    </pc:docChg>
  </pc:docChgLst>
  <pc:docChgLst>
    <pc:chgData name="이해림" userId="S::hailim97@konkuk.ac.kr::da362752-a4b6-43ac-bb49-41d6e5cfdc35" providerId="AD" clId="Web-{1A5A06C8-AF49-4FA2-B7D7-EEF3DFBB3DF1}"/>
    <pc:docChg chg="addSld modSld">
      <pc:chgData name="이해림" userId="S::hailim97@konkuk.ac.kr::da362752-a4b6-43ac-bb49-41d6e5cfdc35" providerId="AD" clId="Web-{1A5A06C8-AF49-4FA2-B7D7-EEF3DFBB3DF1}" dt="2021-05-17T10:53:12.139" v="25"/>
      <pc:docMkLst>
        <pc:docMk/>
      </pc:docMkLst>
      <pc:sldChg chg="delSp">
        <pc:chgData name="이해림" userId="S::hailim97@konkuk.ac.kr::da362752-a4b6-43ac-bb49-41d6e5cfdc35" providerId="AD" clId="Web-{1A5A06C8-AF49-4FA2-B7D7-EEF3DFBB3DF1}" dt="2021-05-17T10:53:12.139" v="25"/>
        <pc:sldMkLst>
          <pc:docMk/>
          <pc:sldMk cId="46320837" sldId="401"/>
        </pc:sldMkLst>
        <pc:spChg chg="del">
          <ac:chgData name="이해림" userId="S::hailim97@konkuk.ac.kr::da362752-a4b6-43ac-bb49-41d6e5cfdc35" providerId="AD" clId="Web-{1A5A06C8-AF49-4FA2-B7D7-EEF3DFBB3DF1}" dt="2021-05-17T10:53:12.139" v="25"/>
          <ac:spMkLst>
            <pc:docMk/>
            <pc:sldMk cId="46320837" sldId="401"/>
            <ac:spMk id="22" creationId="{C472D6D3-10A4-44F5-97F8-ED4C7B515586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24" v="22"/>
          <ac:spMkLst>
            <pc:docMk/>
            <pc:sldMk cId="46320837" sldId="401"/>
            <ac:spMk id="23" creationId="{A6E78296-7EB2-4472-8203-D8C10A5792DF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39" v="24"/>
          <ac:spMkLst>
            <pc:docMk/>
            <pc:sldMk cId="46320837" sldId="401"/>
            <ac:spMk id="24" creationId="{B95FA87E-E8EB-4C89-BD54-3C649DFBD072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39" v="23"/>
          <ac:spMkLst>
            <pc:docMk/>
            <pc:sldMk cId="46320837" sldId="401"/>
            <ac:spMk id="25" creationId="{D1C30834-356B-4D7C-AB4A-7F97997D8BC3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24" v="21"/>
          <ac:spMkLst>
            <pc:docMk/>
            <pc:sldMk cId="46320837" sldId="401"/>
            <ac:spMk id="26" creationId="{18EBC73E-B487-4CF9-BE89-5E45E5473665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24" v="20"/>
          <ac:spMkLst>
            <pc:docMk/>
            <pc:sldMk cId="46320837" sldId="401"/>
            <ac:spMk id="27" creationId="{45EDE364-5BC4-4458-93BE-0AD0FD0D7DD8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24" v="19"/>
          <ac:spMkLst>
            <pc:docMk/>
            <pc:sldMk cId="46320837" sldId="401"/>
            <ac:spMk id="28" creationId="{CAF24FF7-D825-49FD-B06C-0CFEE492E73C}"/>
          </ac:spMkLst>
        </pc:spChg>
        <pc:picChg chg="del">
          <ac:chgData name="이해림" userId="S::hailim97@konkuk.ac.kr::da362752-a4b6-43ac-bb49-41d6e5cfdc35" providerId="AD" clId="Web-{1A5A06C8-AF49-4FA2-B7D7-EEF3DFBB3DF1}" dt="2021-05-17T10:52:43.780" v="18"/>
          <ac:picMkLst>
            <pc:docMk/>
            <pc:sldMk cId="46320837" sldId="401"/>
            <ac:picMk id="8" creationId="{B8360C36-341C-4466-B935-3BCDC2D7F9D0}"/>
          </ac:picMkLst>
        </pc:picChg>
      </pc:sldChg>
      <pc:sldChg chg="addSp delSp modSp add replId">
        <pc:chgData name="이해림" userId="S::hailim97@konkuk.ac.kr::da362752-a4b6-43ac-bb49-41d6e5cfdc35" providerId="AD" clId="Web-{1A5A06C8-AF49-4FA2-B7D7-EEF3DFBB3DF1}" dt="2021-05-17T10:52:11.623" v="17" actId="1076"/>
        <pc:sldMkLst>
          <pc:docMk/>
          <pc:sldMk cId="3224645746" sldId="441"/>
        </pc:sldMkLst>
        <pc:spChg chg="del">
          <ac:chgData name="이해림" userId="S::hailim97@konkuk.ac.kr::da362752-a4b6-43ac-bb49-41d6e5cfdc35" providerId="AD" clId="Web-{1A5A06C8-AF49-4FA2-B7D7-EEF3DFBB3DF1}" dt="2021-05-17T10:51:37.123" v="8"/>
          <ac:spMkLst>
            <pc:docMk/>
            <pc:sldMk cId="3224645746" sldId="441"/>
            <ac:spMk id="10" creationId="{A0F04E93-97AA-4E2B-BD39-DC960FC638D1}"/>
          </ac:spMkLst>
        </pc:spChg>
        <pc:spChg chg="del">
          <ac:chgData name="이해림" userId="S::hailim97@konkuk.ac.kr::da362752-a4b6-43ac-bb49-41d6e5cfdc35" providerId="AD" clId="Web-{1A5A06C8-AF49-4FA2-B7D7-EEF3DFBB3DF1}" dt="2021-05-17T10:51:37.107" v="4"/>
          <ac:spMkLst>
            <pc:docMk/>
            <pc:sldMk cId="3224645746" sldId="441"/>
            <ac:spMk id="12" creationId="{776A1A96-CD78-448C-BCE6-3607198156E6}"/>
          </ac:spMkLst>
        </pc:spChg>
        <pc:spChg chg="del">
          <ac:chgData name="이해림" userId="S::hailim97@konkuk.ac.kr::da362752-a4b6-43ac-bb49-41d6e5cfdc35" providerId="AD" clId="Web-{1A5A06C8-AF49-4FA2-B7D7-EEF3DFBB3DF1}" dt="2021-05-17T10:51:37.107" v="1"/>
          <ac:spMkLst>
            <pc:docMk/>
            <pc:sldMk cId="3224645746" sldId="441"/>
            <ac:spMk id="15" creationId="{7A5F8447-70AD-480C-96CA-8D4B7F404F49}"/>
          </ac:spMkLst>
        </pc:spChg>
        <pc:spChg chg="del">
          <ac:chgData name="이해림" userId="S::hailim97@konkuk.ac.kr::da362752-a4b6-43ac-bb49-41d6e5cfdc35" providerId="AD" clId="Web-{1A5A06C8-AF49-4FA2-B7D7-EEF3DFBB3DF1}" dt="2021-05-17T10:51:37.107" v="6"/>
          <ac:spMkLst>
            <pc:docMk/>
            <pc:sldMk cId="3224645746" sldId="441"/>
            <ac:spMk id="19" creationId="{B27ACE5A-1501-47C5-930A-D8A74E6BD017}"/>
          </ac:spMkLst>
        </pc:spChg>
        <pc:picChg chg="del">
          <ac:chgData name="이해림" userId="S::hailim97@konkuk.ac.kr::da362752-a4b6-43ac-bb49-41d6e5cfdc35" providerId="AD" clId="Web-{1A5A06C8-AF49-4FA2-B7D7-EEF3DFBB3DF1}" dt="2021-05-17T10:51:37.107" v="7"/>
          <ac:picMkLst>
            <pc:docMk/>
            <pc:sldMk cId="3224645746" sldId="441"/>
            <ac:picMk id="2" creationId="{D20C1115-B2FD-4817-8153-23EAD9D52D2A}"/>
          </ac:picMkLst>
        </pc:picChg>
        <pc:picChg chg="add mod">
          <ac:chgData name="이해림" userId="S::hailim97@konkuk.ac.kr::da362752-a4b6-43ac-bb49-41d6e5cfdc35" providerId="AD" clId="Web-{1A5A06C8-AF49-4FA2-B7D7-EEF3DFBB3DF1}" dt="2021-05-17T10:52:11.623" v="17" actId="1076"/>
          <ac:picMkLst>
            <pc:docMk/>
            <pc:sldMk cId="3224645746" sldId="441"/>
            <ac:picMk id="3" creationId="{3EC44EA4-9249-4E78-BFD6-4C265AF07BE1}"/>
          </ac:picMkLst>
        </pc:picChg>
        <pc:picChg chg="del">
          <ac:chgData name="이해림" userId="S::hailim97@konkuk.ac.kr::da362752-a4b6-43ac-bb49-41d6e5cfdc35" providerId="AD" clId="Web-{1A5A06C8-AF49-4FA2-B7D7-EEF3DFBB3DF1}" dt="2021-05-17T10:51:37.107" v="5"/>
          <ac:picMkLst>
            <pc:docMk/>
            <pc:sldMk cId="3224645746" sldId="441"/>
            <ac:picMk id="7" creationId="{40156A2A-FD83-40F2-8E71-B6AB7C531028}"/>
          </ac:picMkLst>
        </pc:picChg>
        <pc:picChg chg="del">
          <ac:chgData name="이해림" userId="S::hailim97@konkuk.ac.kr::da362752-a4b6-43ac-bb49-41d6e5cfdc35" providerId="AD" clId="Web-{1A5A06C8-AF49-4FA2-B7D7-EEF3DFBB3DF1}" dt="2021-05-17T10:51:37.107" v="3"/>
          <ac:picMkLst>
            <pc:docMk/>
            <pc:sldMk cId="3224645746" sldId="441"/>
            <ac:picMk id="8" creationId="{30B41D05-F99F-4720-8562-76003191DBCB}"/>
          </ac:picMkLst>
        </pc:picChg>
        <pc:picChg chg="del">
          <ac:chgData name="이해림" userId="S::hailim97@konkuk.ac.kr::da362752-a4b6-43ac-bb49-41d6e5cfdc35" providerId="AD" clId="Web-{1A5A06C8-AF49-4FA2-B7D7-EEF3DFBB3DF1}" dt="2021-05-17T10:51:37.107" v="2"/>
          <ac:picMkLst>
            <pc:docMk/>
            <pc:sldMk cId="3224645746" sldId="441"/>
            <ac:picMk id="9" creationId="{DD9B61F5-DFC1-4DCD-9FE3-717FB705754F}"/>
          </ac:picMkLst>
        </pc:picChg>
      </pc:sldChg>
    </pc:docChg>
  </pc:docChgLst>
  <pc:docChgLst>
    <pc:chgData name="haen1231@konkuk.ac.kr" userId="fc805462-1126-4daf-9bad-151ec245578c" providerId="ADAL" clId="{19C447AA-8683-408A-83E0-F24E9E1378B0}"/>
    <pc:docChg chg="undo custSel addSld delSld modSld sldOrd">
      <pc:chgData name="haen1231@konkuk.ac.kr" userId="fc805462-1126-4daf-9bad-151ec245578c" providerId="ADAL" clId="{19C447AA-8683-408A-83E0-F24E9E1378B0}" dt="2021-05-27T18:38:40.531" v="1707" actId="197"/>
      <pc:docMkLst>
        <pc:docMk/>
      </pc:docMkLst>
      <pc:sldChg chg="modSp mod">
        <pc:chgData name="haen1231@konkuk.ac.kr" userId="fc805462-1126-4daf-9bad-151ec245578c" providerId="ADAL" clId="{19C447AA-8683-408A-83E0-F24E9E1378B0}" dt="2021-05-26T07:52:37.224" v="1705" actId="1076"/>
        <pc:sldMkLst>
          <pc:docMk/>
          <pc:sldMk cId="1369210909" sldId="309"/>
        </pc:sldMkLst>
        <pc:spChg chg="mod">
          <ac:chgData name="haen1231@konkuk.ac.kr" userId="fc805462-1126-4daf-9bad-151ec245578c" providerId="ADAL" clId="{19C447AA-8683-408A-83E0-F24E9E1378B0}" dt="2021-05-26T07:52:37.224" v="1705" actId="1076"/>
          <ac:spMkLst>
            <pc:docMk/>
            <pc:sldMk cId="1369210909" sldId="309"/>
            <ac:spMk id="10" creationId="{34D103EE-24B8-49C9-A78C-8B29FD388691}"/>
          </ac:spMkLst>
        </pc:spChg>
      </pc:sldChg>
      <pc:sldChg chg="modSp mod">
        <pc:chgData name="haen1231@konkuk.ac.kr" userId="fc805462-1126-4daf-9bad-151ec245578c" providerId="ADAL" clId="{19C447AA-8683-408A-83E0-F24E9E1378B0}" dt="2021-05-26T07:34:25.908" v="1417" actId="208"/>
        <pc:sldMkLst>
          <pc:docMk/>
          <pc:sldMk cId="726295685" sldId="350"/>
        </pc:sldMkLst>
        <pc:spChg chg="mod">
          <ac:chgData name="haen1231@konkuk.ac.kr" userId="fc805462-1126-4daf-9bad-151ec245578c" providerId="ADAL" clId="{19C447AA-8683-408A-83E0-F24E9E1378B0}" dt="2021-05-26T07:34:01.642" v="1410" actId="208"/>
          <ac:spMkLst>
            <pc:docMk/>
            <pc:sldMk cId="726295685" sldId="350"/>
            <ac:spMk id="16" creationId="{1A73BE25-74A8-4F84-A1A6-3439FEECE79F}"/>
          </ac:spMkLst>
        </pc:spChg>
        <pc:spChg chg="mod">
          <ac:chgData name="haen1231@konkuk.ac.kr" userId="fc805462-1126-4daf-9bad-151ec245578c" providerId="ADAL" clId="{19C447AA-8683-408A-83E0-F24E9E1378B0}" dt="2021-05-26T07:34:22.905" v="1416" actId="208"/>
          <ac:spMkLst>
            <pc:docMk/>
            <pc:sldMk cId="726295685" sldId="350"/>
            <ac:spMk id="25" creationId="{D82007B2-F327-4768-BBF2-FD0943E3698C}"/>
          </ac:spMkLst>
        </pc:spChg>
        <pc:spChg chg="mod">
          <ac:chgData name="haen1231@konkuk.ac.kr" userId="fc805462-1126-4daf-9bad-151ec245578c" providerId="ADAL" clId="{19C447AA-8683-408A-83E0-F24E9E1378B0}" dt="2021-05-26T07:34:08.895" v="1412" actId="208"/>
          <ac:spMkLst>
            <pc:docMk/>
            <pc:sldMk cId="726295685" sldId="350"/>
            <ac:spMk id="26" creationId="{A9447230-7DFF-4828-9EEA-8FE849C7B4F7}"/>
          </ac:spMkLst>
        </pc:spChg>
        <pc:spChg chg="mod">
          <ac:chgData name="haen1231@konkuk.ac.kr" userId="fc805462-1126-4daf-9bad-151ec245578c" providerId="ADAL" clId="{19C447AA-8683-408A-83E0-F24E9E1378B0}" dt="2021-05-26T07:34:11.989" v="1413" actId="208"/>
          <ac:spMkLst>
            <pc:docMk/>
            <pc:sldMk cId="726295685" sldId="350"/>
            <ac:spMk id="27" creationId="{75B997F6-2180-42BC-8F0A-524F8FD93B70}"/>
          </ac:spMkLst>
        </pc:spChg>
        <pc:spChg chg="mod">
          <ac:chgData name="haen1231@konkuk.ac.kr" userId="fc805462-1126-4daf-9bad-151ec245578c" providerId="ADAL" clId="{19C447AA-8683-408A-83E0-F24E9E1378B0}" dt="2021-05-26T07:34:25.908" v="1417" actId="208"/>
          <ac:spMkLst>
            <pc:docMk/>
            <pc:sldMk cId="726295685" sldId="350"/>
            <ac:spMk id="29" creationId="{2E94DDA3-80AE-4D1C-A32D-0717CC742185}"/>
          </ac:spMkLst>
        </pc:spChg>
        <pc:spChg chg="mod">
          <ac:chgData name="haen1231@konkuk.ac.kr" userId="fc805462-1126-4daf-9bad-151ec245578c" providerId="ADAL" clId="{19C447AA-8683-408A-83E0-F24E9E1378B0}" dt="2021-05-26T07:34:06.044" v="1411" actId="208"/>
          <ac:spMkLst>
            <pc:docMk/>
            <pc:sldMk cId="726295685" sldId="350"/>
            <ac:spMk id="31" creationId="{8F8C9120-317D-4664-815B-F53F6235E976}"/>
          </ac:spMkLst>
        </pc:spChg>
        <pc:picChg chg="mod">
          <ac:chgData name="haen1231@konkuk.ac.kr" userId="fc805462-1126-4daf-9bad-151ec245578c" providerId="ADAL" clId="{19C447AA-8683-408A-83E0-F24E9E1378B0}" dt="2021-05-26T07:34:18.922" v="1415" actId="1076"/>
          <ac:picMkLst>
            <pc:docMk/>
            <pc:sldMk cId="726295685" sldId="350"/>
            <ac:picMk id="24" creationId="{3B71FDDF-1F71-4174-8A40-EA32ED9C48D3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7:06:42.478" v="1004" actId="21"/>
        <pc:sldMkLst>
          <pc:docMk/>
          <pc:sldMk cId="4266672255" sldId="428"/>
        </pc:sldMkLst>
        <pc:picChg chg="add del mod">
          <ac:chgData name="haen1231@konkuk.ac.kr" userId="fc805462-1126-4daf-9bad-151ec245578c" providerId="ADAL" clId="{19C447AA-8683-408A-83E0-F24E9E1378B0}" dt="2021-05-26T07:06:40.922" v="1003" actId="478"/>
          <ac:picMkLst>
            <pc:docMk/>
            <pc:sldMk cId="4266672255" sldId="428"/>
            <ac:picMk id="3" creationId="{78FEDA5C-1B7B-41A0-A9E0-0E729858BD38}"/>
          </ac:picMkLst>
        </pc:picChg>
        <pc:picChg chg="add del mod">
          <ac:chgData name="haen1231@konkuk.ac.kr" userId="fc805462-1126-4daf-9bad-151ec245578c" providerId="ADAL" clId="{19C447AA-8683-408A-83E0-F24E9E1378B0}" dt="2021-05-26T07:06:42.478" v="1004" actId="21"/>
          <ac:picMkLst>
            <pc:docMk/>
            <pc:sldMk cId="4266672255" sldId="428"/>
            <ac:picMk id="8" creationId="{0EF9AFAC-C888-4B35-8BBA-8AFB706F6115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7:00:56.751" v="740" actId="478"/>
        <pc:sldMkLst>
          <pc:docMk/>
          <pc:sldMk cId="3519121454" sldId="429"/>
        </pc:sldMkLst>
        <pc:picChg chg="add del mod">
          <ac:chgData name="haen1231@konkuk.ac.kr" userId="fc805462-1126-4daf-9bad-151ec245578c" providerId="ADAL" clId="{19C447AA-8683-408A-83E0-F24E9E1378B0}" dt="2021-05-26T07:00:56.751" v="740" actId="478"/>
          <ac:picMkLst>
            <pc:docMk/>
            <pc:sldMk cId="3519121454" sldId="429"/>
            <ac:picMk id="8" creationId="{5FB22A76-59F4-4F3C-B6A0-3805AC3B71A2}"/>
          </ac:picMkLst>
        </pc:picChg>
        <pc:picChg chg="add del mod">
          <ac:chgData name="haen1231@konkuk.ac.kr" userId="fc805462-1126-4daf-9bad-151ec245578c" providerId="ADAL" clId="{19C447AA-8683-408A-83E0-F24E9E1378B0}" dt="2021-05-26T06:54:51.297" v="711" actId="478"/>
          <ac:picMkLst>
            <pc:docMk/>
            <pc:sldMk cId="3519121454" sldId="429"/>
            <ac:picMk id="12" creationId="{ABB49E50-621B-405E-AF03-5A5FD494BC41}"/>
          </ac:picMkLst>
        </pc:picChg>
        <pc:picChg chg="add del mod">
          <ac:chgData name="haen1231@konkuk.ac.kr" userId="fc805462-1126-4daf-9bad-151ec245578c" providerId="ADAL" clId="{19C447AA-8683-408A-83E0-F24E9E1378B0}" dt="2021-05-26T06:57:35.911" v="723" actId="478"/>
          <ac:picMkLst>
            <pc:docMk/>
            <pc:sldMk cId="3519121454" sldId="429"/>
            <ac:picMk id="15" creationId="{B6DE3D24-4746-4929-B209-0A3C1A13FEF2}"/>
          </ac:picMkLst>
        </pc:picChg>
        <pc:picChg chg="add del mod">
          <ac:chgData name="haen1231@konkuk.ac.kr" userId="fc805462-1126-4daf-9bad-151ec245578c" providerId="ADAL" clId="{19C447AA-8683-408A-83E0-F24E9E1378B0}" dt="2021-05-26T07:00:55.079" v="738" actId="478"/>
          <ac:picMkLst>
            <pc:docMk/>
            <pc:sldMk cId="3519121454" sldId="429"/>
            <ac:picMk id="21" creationId="{40EEF293-E64D-4CDB-80BF-46EFB5321EFF}"/>
          </ac:picMkLst>
        </pc:picChg>
        <pc:picChg chg="add del mod">
          <ac:chgData name="haen1231@konkuk.ac.kr" userId="fc805462-1126-4daf-9bad-151ec245578c" providerId="ADAL" clId="{19C447AA-8683-408A-83E0-F24E9E1378B0}" dt="2021-05-26T07:00:55.860" v="739" actId="478"/>
          <ac:picMkLst>
            <pc:docMk/>
            <pc:sldMk cId="3519121454" sldId="429"/>
            <ac:picMk id="30" creationId="{076A006A-9C55-4477-9F8B-B5E61E70155F}"/>
          </ac:picMkLst>
        </pc:picChg>
        <pc:picChg chg="add del">
          <ac:chgData name="haen1231@konkuk.ac.kr" userId="fc805462-1126-4daf-9bad-151ec245578c" providerId="ADAL" clId="{19C447AA-8683-408A-83E0-F24E9E1378B0}" dt="2021-05-26T06:58:04.402" v="729" actId="478"/>
          <ac:picMkLst>
            <pc:docMk/>
            <pc:sldMk cId="3519121454" sldId="429"/>
            <ac:picMk id="32" creationId="{3665ACB1-B7DE-4B55-A7B2-FE727C3B36DA}"/>
          </ac:picMkLst>
        </pc:picChg>
      </pc:sldChg>
      <pc:sldChg chg="modSp del mod">
        <pc:chgData name="haen1231@konkuk.ac.kr" userId="fc805462-1126-4daf-9bad-151ec245578c" providerId="ADAL" clId="{19C447AA-8683-408A-83E0-F24E9E1378B0}" dt="2021-05-26T07:31:44.378" v="1384" actId="47"/>
        <pc:sldMkLst>
          <pc:docMk/>
          <pc:sldMk cId="870199255" sldId="431"/>
        </pc:sldMkLst>
        <pc:graphicFrameChg chg="mod">
          <ac:chgData name="haen1231@konkuk.ac.kr" userId="fc805462-1126-4daf-9bad-151ec245578c" providerId="ADAL" clId="{19C447AA-8683-408A-83E0-F24E9E1378B0}" dt="2021-05-26T07:21:51.454" v="1271" actId="1076"/>
          <ac:graphicFrameMkLst>
            <pc:docMk/>
            <pc:sldMk cId="870199255" sldId="431"/>
            <ac:graphicFrameMk id="3" creationId="{41E64FA4-1076-4248-8946-C4F308853C3E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7:31:37.624" v="1383" actId="13926"/>
        <pc:sldMkLst>
          <pc:docMk/>
          <pc:sldMk cId="1890253824" sldId="433"/>
        </pc:sldMkLst>
        <pc:graphicFrameChg chg="add del mod modGraphic">
          <ac:chgData name="haen1231@konkuk.ac.kr" userId="fc805462-1126-4daf-9bad-151ec245578c" providerId="ADAL" clId="{19C447AA-8683-408A-83E0-F24E9E1378B0}" dt="2021-05-26T07:31:31.117" v="1381" actId="478"/>
          <ac:graphicFrameMkLst>
            <pc:docMk/>
            <pc:sldMk cId="1890253824" sldId="433"/>
            <ac:graphicFrameMk id="8" creationId="{B1D6F31B-9A6C-41DF-827D-25A5C215916A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7:31:37.624" v="1383" actId="13926"/>
          <ac:graphicFrameMkLst>
            <pc:docMk/>
            <pc:sldMk cId="1890253824" sldId="433"/>
            <ac:graphicFrameMk id="10" creationId="{F93A519F-ABB6-4E2A-A47A-AA5354AC1FF0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7:33:41.385" v="1409"/>
        <pc:sldMkLst>
          <pc:docMk/>
          <pc:sldMk cId="3791733835" sldId="434"/>
        </pc:sldMkLst>
        <pc:graphicFrameChg chg="add del mod modGraphic">
          <ac:chgData name="haen1231@konkuk.ac.kr" userId="fc805462-1126-4daf-9bad-151ec245578c" providerId="ADAL" clId="{19C447AA-8683-408A-83E0-F24E9E1378B0}" dt="2021-05-26T07:30:25.536" v="1370" actId="21"/>
          <ac:graphicFrameMkLst>
            <pc:docMk/>
            <pc:sldMk cId="3791733835" sldId="434"/>
            <ac:graphicFrameMk id="8" creationId="{C0CFA1EC-12B2-49E3-84B3-B6DBAAE64B5B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7:33:41.385" v="1409"/>
          <ac:graphicFrameMkLst>
            <pc:docMk/>
            <pc:sldMk cId="3791733835" sldId="434"/>
            <ac:graphicFrameMk id="9" creationId="{7868D922-4D0A-4AB1-B017-4A852A91855C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05:25.166" v="280" actId="20577"/>
        <pc:sldMkLst>
          <pc:docMk/>
          <pc:sldMk cId="3043443875" sldId="446"/>
        </pc:sldMkLst>
        <pc:spChg chg="mod">
          <ac:chgData name="haen1231@konkuk.ac.kr" userId="fc805462-1126-4daf-9bad-151ec245578c" providerId="ADAL" clId="{19C447AA-8683-408A-83E0-F24E9E1378B0}" dt="2021-05-26T05:49:18.543" v="98" actId="1076"/>
          <ac:spMkLst>
            <pc:docMk/>
            <pc:sldMk cId="3043443875" sldId="446"/>
            <ac:spMk id="2" creationId="{03D9372D-B0A9-418E-86BB-FC5982423AB2}"/>
          </ac:spMkLst>
        </pc:spChg>
        <pc:spChg chg="add del mod">
          <ac:chgData name="haen1231@konkuk.ac.kr" userId="fc805462-1126-4daf-9bad-151ec245578c" providerId="ADAL" clId="{19C447AA-8683-408A-83E0-F24E9E1378B0}" dt="2021-05-26T05:47:46.251" v="66"/>
          <ac:spMkLst>
            <pc:docMk/>
            <pc:sldMk cId="3043443875" sldId="446"/>
            <ac:spMk id="9" creationId="{72254F17-DDFC-43EB-B586-13707A4F9459}"/>
          </ac:spMkLst>
        </pc:spChg>
        <pc:spChg chg="add mod">
          <ac:chgData name="haen1231@konkuk.ac.kr" userId="fc805462-1126-4daf-9bad-151ec245578c" providerId="ADAL" clId="{19C447AA-8683-408A-83E0-F24E9E1378B0}" dt="2021-05-26T05:49:55.488" v="99" actId="207"/>
          <ac:spMkLst>
            <pc:docMk/>
            <pc:sldMk cId="3043443875" sldId="446"/>
            <ac:spMk id="20" creationId="{E5DA2A65-06ED-4B43-BD56-C6A5A14BA50A}"/>
          </ac:spMkLst>
        </pc:spChg>
        <pc:spChg chg="add mod">
          <ac:chgData name="haen1231@konkuk.ac.kr" userId="fc805462-1126-4daf-9bad-151ec245578c" providerId="ADAL" clId="{19C447AA-8683-408A-83E0-F24E9E1378B0}" dt="2021-05-26T05:48:44.704" v="93"/>
          <ac:spMkLst>
            <pc:docMk/>
            <pc:sldMk cId="3043443875" sldId="446"/>
            <ac:spMk id="21" creationId="{437EB289-7148-4ED8-A705-4A7B87A96A25}"/>
          </ac:spMkLst>
        </pc:spChg>
        <pc:graphicFrameChg chg="add del mod">
          <ac:chgData name="haen1231@konkuk.ac.kr" userId="fc805462-1126-4daf-9bad-151ec245578c" providerId="ADAL" clId="{19C447AA-8683-408A-83E0-F24E9E1378B0}" dt="2021-05-26T05:42:58.537" v="28"/>
          <ac:graphicFrameMkLst>
            <pc:docMk/>
            <pc:sldMk cId="3043443875" sldId="446"/>
            <ac:graphicFrameMk id="3" creationId="{C645FE86-1015-4FE1-81F9-2C2F084F94AD}"/>
          </ac:graphicFrameMkLst>
        </pc:graphicFrameChg>
        <pc:graphicFrameChg chg="add del mod modGraphic">
          <ac:chgData name="haen1231@konkuk.ac.kr" userId="fc805462-1126-4daf-9bad-151ec245578c" providerId="ADAL" clId="{19C447AA-8683-408A-83E0-F24E9E1378B0}" dt="2021-05-26T05:46:35.139" v="51" actId="478"/>
          <ac:graphicFrameMkLst>
            <pc:docMk/>
            <pc:sldMk cId="3043443875" sldId="446"/>
            <ac:graphicFrameMk id="7" creationId="{4C9F4CB5-58AA-407A-B352-785DA05F0B8E}"/>
          </ac:graphicFrameMkLst>
        </pc:graphicFrameChg>
        <pc:graphicFrameChg chg="del mod modGraphic">
          <ac:chgData name="haen1231@konkuk.ac.kr" userId="fc805462-1126-4daf-9bad-151ec245578c" providerId="ADAL" clId="{19C447AA-8683-408A-83E0-F24E9E1378B0}" dt="2021-05-26T05:47:19.238" v="52" actId="478"/>
          <ac:graphicFrameMkLst>
            <pc:docMk/>
            <pc:sldMk cId="3043443875" sldId="446"/>
            <ac:graphicFrameMk id="10" creationId="{CEEA5200-E19B-4C26-9AF8-FF1C53721CC7}"/>
          </ac:graphicFrameMkLst>
        </pc:graphicFrameChg>
        <pc:graphicFrameChg chg="add mod modGraphic">
          <ac:chgData name="haen1231@konkuk.ac.kr" userId="fc805462-1126-4daf-9bad-151ec245578c" providerId="ADAL" clId="{19C447AA-8683-408A-83E0-F24E9E1378B0}" dt="2021-05-26T06:05:25.166" v="280" actId="20577"/>
          <ac:graphicFrameMkLst>
            <pc:docMk/>
            <pc:sldMk cId="3043443875" sldId="446"/>
            <ac:graphicFrameMk id="16" creationId="{D42D7E2F-F9C0-4AD5-9EA4-721BC935E18A}"/>
          </ac:graphicFrameMkLst>
        </pc:graphicFrameChg>
        <pc:graphicFrameChg chg="add mod modGraphic">
          <ac:chgData name="haen1231@konkuk.ac.kr" userId="fc805462-1126-4daf-9bad-151ec245578c" providerId="ADAL" clId="{19C447AA-8683-408A-83E0-F24E9E1378B0}" dt="2021-05-26T06:05:23.715" v="279" actId="20577"/>
          <ac:graphicFrameMkLst>
            <pc:docMk/>
            <pc:sldMk cId="3043443875" sldId="446"/>
            <ac:graphicFrameMk id="17" creationId="{E2332381-98F8-46D0-A73B-C33F0E3F6864}"/>
          </ac:graphicFrameMkLst>
        </pc:graphicFrameChg>
        <pc:graphicFrameChg chg="add del mod">
          <ac:chgData name="haen1231@konkuk.ac.kr" userId="fc805462-1126-4daf-9bad-151ec245578c" providerId="ADAL" clId="{19C447AA-8683-408A-83E0-F24E9E1378B0}" dt="2021-05-26T05:47:53.116" v="68"/>
          <ac:graphicFrameMkLst>
            <pc:docMk/>
            <pc:sldMk cId="3043443875" sldId="446"/>
            <ac:graphicFrameMk id="19" creationId="{53E7920B-7BDD-4A16-B73B-4BB1C78B7604}"/>
          </ac:graphicFrameMkLst>
        </pc:graphicFrameChg>
        <pc:picChg chg="add del mod">
          <ac:chgData name="haen1231@konkuk.ac.kr" userId="fc805462-1126-4daf-9bad-151ec245578c" providerId="ADAL" clId="{19C447AA-8683-408A-83E0-F24E9E1378B0}" dt="2021-05-26T05:42:58.537" v="28"/>
          <ac:picMkLst>
            <pc:docMk/>
            <pc:sldMk cId="3043443875" sldId="446"/>
            <ac:picMk id="4" creationId="{EEB6FFF1-76AB-4A53-882E-D758252DB77E}"/>
          </ac:picMkLst>
        </pc:picChg>
        <pc:picChg chg="add del mod">
          <ac:chgData name="haen1231@konkuk.ac.kr" userId="fc805462-1126-4daf-9bad-151ec245578c" providerId="ADAL" clId="{19C447AA-8683-408A-83E0-F24E9E1378B0}" dt="2021-05-26T05:44:07.798" v="33" actId="478"/>
          <ac:picMkLst>
            <pc:docMk/>
            <pc:sldMk cId="3043443875" sldId="446"/>
            <ac:picMk id="1026" creationId="{693D8C15-737F-4D77-B2AA-7A8E15690164}"/>
          </ac:picMkLst>
        </pc:picChg>
      </pc:sldChg>
      <pc:sldChg chg="modSp mod">
        <pc:chgData name="haen1231@konkuk.ac.kr" userId="fc805462-1126-4daf-9bad-151ec245578c" providerId="ADAL" clId="{19C447AA-8683-408A-83E0-F24E9E1378B0}" dt="2021-05-26T05:41:52.967" v="26"/>
        <pc:sldMkLst>
          <pc:docMk/>
          <pc:sldMk cId="496041494" sldId="447"/>
        </pc:sldMkLst>
        <pc:spChg chg="mod">
          <ac:chgData name="haen1231@konkuk.ac.kr" userId="fc805462-1126-4daf-9bad-151ec245578c" providerId="ADAL" clId="{19C447AA-8683-408A-83E0-F24E9E1378B0}" dt="2021-05-26T05:41:47.748" v="8"/>
          <ac:spMkLst>
            <pc:docMk/>
            <pc:sldMk cId="496041494" sldId="447"/>
            <ac:spMk id="4" creationId="{1C2A8650-257E-4534-896E-D3ED296AB073}"/>
          </ac:spMkLst>
        </pc:spChg>
        <pc:spChg chg="mod">
          <ac:chgData name="haen1231@konkuk.ac.kr" userId="fc805462-1126-4daf-9bad-151ec245578c" providerId="ADAL" clId="{19C447AA-8683-408A-83E0-F24E9E1378B0}" dt="2021-05-26T05:41:52.967" v="26"/>
          <ac:spMkLst>
            <pc:docMk/>
            <pc:sldMk cId="496041494" sldId="447"/>
            <ac:spMk id="10" creationId="{6E599108-64D2-44CB-98E8-45A225291FE6}"/>
          </ac:spMkLst>
        </pc:spChg>
      </pc:sldChg>
      <pc:sldChg chg="addSp modSp mod ord">
        <pc:chgData name="haen1231@konkuk.ac.kr" userId="fc805462-1126-4daf-9bad-151ec245578c" providerId="ADAL" clId="{19C447AA-8683-408A-83E0-F24E9E1378B0}" dt="2021-05-26T06:28:48.743" v="702" actId="20577"/>
        <pc:sldMkLst>
          <pc:docMk/>
          <pc:sldMk cId="1725504142" sldId="448"/>
        </pc:sldMkLst>
        <pc:spChg chg="mod">
          <ac:chgData name="haen1231@konkuk.ac.kr" userId="fc805462-1126-4daf-9bad-151ec245578c" providerId="ADAL" clId="{19C447AA-8683-408A-83E0-F24E9E1378B0}" dt="2021-05-26T06:28:48.743" v="702" actId="20577"/>
          <ac:spMkLst>
            <pc:docMk/>
            <pc:sldMk cId="1725504142" sldId="448"/>
            <ac:spMk id="2" creationId="{03D9372D-B0A9-418E-86BB-FC5982423AB2}"/>
          </ac:spMkLst>
        </pc:spChg>
        <pc:spChg chg="mod">
          <ac:chgData name="haen1231@konkuk.ac.kr" userId="fc805462-1126-4daf-9bad-151ec245578c" providerId="ADAL" clId="{19C447AA-8683-408A-83E0-F24E9E1378B0}" dt="2021-05-26T06:03:10.090" v="235" actId="1076"/>
          <ac:spMkLst>
            <pc:docMk/>
            <pc:sldMk cId="1725504142" sldId="448"/>
            <ac:spMk id="11" creationId="{25B63F11-0C48-420B-8C8D-5FDDA14B84E7}"/>
          </ac:spMkLst>
        </pc:spChg>
        <pc:graphicFrameChg chg="mod modGraphic">
          <ac:chgData name="haen1231@konkuk.ac.kr" userId="fc805462-1126-4daf-9bad-151ec245578c" providerId="ADAL" clId="{19C447AA-8683-408A-83E0-F24E9E1378B0}" dt="2021-05-26T06:05:20.602" v="278" actId="20577"/>
          <ac:graphicFrameMkLst>
            <pc:docMk/>
            <pc:sldMk cId="1725504142" sldId="448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5:52:51.690" v="122" actId="1076"/>
          <ac:picMkLst>
            <pc:docMk/>
            <pc:sldMk cId="1725504142" sldId="448"/>
            <ac:picMk id="9" creationId="{E43E42B7-97EA-46A2-892E-4E734F0A553E}"/>
          </ac:picMkLst>
        </pc:picChg>
        <pc:picChg chg="add mod">
          <ac:chgData name="haen1231@konkuk.ac.kr" userId="fc805462-1126-4daf-9bad-151ec245578c" providerId="ADAL" clId="{19C447AA-8683-408A-83E0-F24E9E1378B0}" dt="2021-05-26T05:52:17.842" v="118" actId="1076"/>
          <ac:picMkLst>
            <pc:docMk/>
            <pc:sldMk cId="1725504142" sldId="448"/>
            <ac:picMk id="12" creationId="{DEB3799B-1506-4B77-A8E8-8B4F390783DD}"/>
          </ac:picMkLst>
        </pc:picChg>
      </pc:sldChg>
      <pc:sldChg chg="addSp delSp modSp add del mod">
        <pc:chgData name="haen1231@konkuk.ac.kr" userId="fc805462-1126-4daf-9bad-151ec245578c" providerId="ADAL" clId="{19C447AA-8683-408A-83E0-F24E9E1378B0}" dt="2021-05-26T06:02:36.696" v="233" actId="47"/>
        <pc:sldMkLst>
          <pc:docMk/>
          <pc:sldMk cId="152916707" sldId="449"/>
        </pc:sldMkLst>
        <pc:graphicFrameChg chg="add del mod">
          <ac:chgData name="haen1231@konkuk.ac.kr" userId="fc805462-1126-4daf-9bad-151ec245578c" providerId="ADAL" clId="{19C447AA-8683-408A-83E0-F24E9E1378B0}" dt="2021-05-26T05:57:13.198" v="192" actId="21"/>
          <ac:graphicFrameMkLst>
            <pc:docMk/>
            <pc:sldMk cId="152916707" sldId="449"/>
            <ac:graphicFrameMk id="12" creationId="{3FB10F5C-17C2-4CE6-9996-C688D37EF745}"/>
          </ac:graphicFrameMkLst>
        </pc:graphicFrameChg>
        <pc:graphicFrameChg chg="add mod">
          <ac:chgData name="haen1231@konkuk.ac.kr" userId="fc805462-1126-4daf-9bad-151ec245578c" providerId="ADAL" clId="{19C447AA-8683-408A-83E0-F24E9E1378B0}" dt="2021-05-26T05:57:17.253" v="194"/>
          <ac:graphicFrameMkLst>
            <pc:docMk/>
            <pc:sldMk cId="152916707" sldId="449"/>
            <ac:graphicFrameMk id="13" creationId="{FB6DD3FA-29A0-410C-BA43-9CD389513D51}"/>
          </ac:graphicFrameMkLst>
        </pc:graphicFrameChg>
        <pc:graphicFrameChg chg="add del">
          <ac:chgData name="haen1231@konkuk.ac.kr" userId="fc805462-1126-4daf-9bad-151ec245578c" providerId="ADAL" clId="{19C447AA-8683-408A-83E0-F24E9E1378B0}" dt="2021-05-26T05:57:17.008" v="193" actId="478"/>
          <ac:graphicFrameMkLst>
            <pc:docMk/>
            <pc:sldMk cId="152916707" sldId="449"/>
            <ac:graphicFrameMk id="16" creationId="{D42D7E2F-F9C0-4AD5-9EA4-721BC935E18A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5:56:56.710" v="187" actId="1076"/>
          <ac:graphicFrameMkLst>
            <pc:docMk/>
            <pc:sldMk cId="152916707" sldId="449"/>
            <ac:graphicFrameMk id="17" creationId="{E2332381-98F8-46D0-A73B-C33F0E3F6864}"/>
          </ac:graphicFrameMkLst>
        </pc:graphicFrameChg>
      </pc:sldChg>
      <pc:sldChg chg="addSp delSp modSp add del mod">
        <pc:chgData name="haen1231@konkuk.ac.kr" userId="fc805462-1126-4daf-9bad-151ec245578c" providerId="ADAL" clId="{19C447AA-8683-408A-83E0-F24E9E1378B0}" dt="2021-05-26T06:02:39.792" v="234" actId="47"/>
        <pc:sldMkLst>
          <pc:docMk/>
          <pc:sldMk cId="3644049758" sldId="450"/>
        </pc:sldMkLst>
        <pc:graphicFrameChg chg="add mod">
          <ac:chgData name="haen1231@konkuk.ac.kr" userId="fc805462-1126-4daf-9bad-151ec245578c" providerId="ADAL" clId="{19C447AA-8683-408A-83E0-F24E9E1378B0}" dt="2021-05-26T06:01:55.567" v="223" actId="1076"/>
          <ac:graphicFrameMkLst>
            <pc:docMk/>
            <pc:sldMk cId="3644049758" sldId="450"/>
            <ac:graphicFrameMk id="12" creationId="{E7F9397F-9967-4C82-AF9B-8FC468DE3AF4}"/>
          </ac:graphicFrameMkLst>
        </pc:graphicFrameChg>
        <pc:graphicFrameChg chg="del mod">
          <ac:chgData name="haen1231@konkuk.ac.kr" userId="fc805462-1126-4daf-9bad-151ec245578c" providerId="ADAL" clId="{19C447AA-8683-408A-83E0-F24E9E1378B0}" dt="2021-05-26T06:01:39.488" v="221" actId="478"/>
          <ac:graphicFrameMkLst>
            <pc:docMk/>
            <pc:sldMk cId="3644049758" sldId="450"/>
            <ac:graphicFrameMk id="16" creationId="{D42D7E2F-F9C0-4AD5-9EA4-721BC935E18A}"/>
          </ac:graphicFrameMkLst>
        </pc:graphicFrameChg>
        <pc:graphicFrameChg chg="modGraphic">
          <ac:chgData name="haen1231@konkuk.ac.kr" userId="fc805462-1126-4daf-9bad-151ec245578c" providerId="ADAL" clId="{19C447AA-8683-408A-83E0-F24E9E1378B0}" dt="2021-05-26T06:01:35.906" v="220" actId="948"/>
          <ac:graphicFrameMkLst>
            <pc:docMk/>
            <pc:sldMk cId="3644049758" sldId="450"/>
            <ac:graphicFrameMk id="17" creationId="{E2332381-98F8-46D0-A73B-C33F0E3F6864}"/>
          </ac:graphicFrameMkLst>
        </pc:graphicFrameChg>
      </pc:sldChg>
      <pc:sldChg chg="addSp delSp modSp add mod">
        <pc:chgData name="haen1231@konkuk.ac.kr" userId="fc805462-1126-4daf-9bad-151ec245578c" providerId="ADAL" clId="{19C447AA-8683-408A-83E0-F24E9E1378B0}" dt="2021-05-26T06:11:15.437" v="424" actId="1076"/>
        <pc:sldMkLst>
          <pc:docMk/>
          <pc:sldMk cId="2540387925" sldId="451"/>
        </pc:sldMkLst>
        <pc:graphicFrameChg chg="add mod">
          <ac:chgData name="haen1231@konkuk.ac.kr" userId="fc805462-1126-4daf-9bad-151ec245578c" providerId="ADAL" clId="{19C447AA-8683-408A-83E0-F24E9E1378B0}" dt="2021-05-26T06:11:15.437" v="424" actId="1076"/>
          <ac:graphicFrameMkLst>
            <pc:docMk/>
            <pc:sldMk cId="2540387925" sldId="451"/>
            <ac:graphicFrameMk id="12" creationId="{8FCAA479-3B74-4E3A-8180-902BC18AD75A}"/>
          </ac:graphicFrameMkLst>
        </pc:graphicFrameChg>
        <pc:graphicFrameChg chg="del mod modGraphic">
          <ac:chgData name="haen1231@konkuk.ac.kr" userId="fc805462-1126-4daf-9bad-151ec245578c" providerId="ADAL" clId="{19C447AA-8683-408A-83E0-F24E9E1378B0}" dt="2021-05-26T06:10:56.770" v="421" actId="478"/>
          <ac:graphicFrameMkLst>
            <pc:docMk/>
            <pc:sldMk cId="2540387925" sldId="451"/>
            <ac:graphicFrameMk id="16" creationId="{D42D7E2F-F9C0-4AD5-9EA4-721BC935E18A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6:11:10.201" v="423" actId="1076"/>
          <ac:graphicFrameMkLst>
            <pc:docMk/>
            <pc:sldMk cId="2540387925" sldId="451"/>
            <ac:graphicFrameMk id="17" creationId="{E2332381-98F8-46D0-A73B-C33F0E3F6864}"/>
          </ac:graphicFrameMkLst>
        </pc:graphicFrameChg>
      </pc:sldChg>
      <pc:sldChg chg="add">
        <pc:chgData name="haen1231@konkuk.ac.kr" userId="fc805462-1126-4daf-9bad-151ec245578c" providerId="ADAL" clId="{19C447AA-8683-408A-83E0-F24E9E1378B0}" dt="2021-05-26T05:50:07.781" v="103"/>
        <pc:sldMkLst>
          <pc:docMk/>
          <pc:sldMk cId="1715988501" sldId="452"/>
        </pc:sldMkLst>
      </pc:sldChg>
      <pc:sldChg chg="addSp delSp modSp add mod">
        <pc:chgData name="haen1231@konkuk.ac.kr" userId="fc805462-1126-4daf-9bad-151ec245578c" providerId="ADAL" clId="{19C447AA-8683-408A-83E0-F24E9E1378B0}" dt="2021-05-26T06:19:39.661" v="584" actId="1076"/>
        <pc:sldMkLst>
          <pc:docMk/>
          <pc:sldMk cId="3719535000" sldId="453"/>
        </pc:sldMkLst>
        <pc:graphicFrameChg chg="add mod modGraphic">
          <ac:chgData name="haen1231@konkuk.ac.kr" userId="fc805462-1126-4daf-9bad-151ec245578c" providerId="ADAL" clId="{19C447AA-8683-408A-83E0-F24E9E1378B0}" dt="2021-05-26T06:19:39.661" v="584" actId="1076"/>
          <ac:graphicFrameMkLst>
            <pc:docMk/>
            <pc:sldMk cId="3719535000" sldId="453"/>
            <ac:graphicFrameMk id="12" creationId="{2C9D9A9F-8F65-4BA9-8ACD-38B0F797C77B}"/>
          </ac:graphicFrameMkLst>
        </pc:graphicFrameChg>
        <pc:graphicFrameChg chg="del modGraphic">
          <ac:chgData name="haen1231@konkuk.ac.kr" userId="fc805462-1126-4daf-9bad-151ec245578c" providerId="ADAL" clId="{19C447AA-8683-408A-83E0-F24E9E1378B0}" dt="2021-05-26T06:19:02.548" v="575" actId="478"/>
          <ac:graphicFrameMkLst>
            <pc:docMk/>
            <pc:sldMk cId="3719535000" sldId="453"/>
            <ac:graphicFrameMk id="16" creationId="{D42D7E2F-F9C0-4AD5-9EA4-721BC935E18A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6:19:24.859" v="579" actId="20577"/>
          <ac:graphicFrameMkLst>
            <pc:docMk/>
            <pc:sldMk cId="3719535000" sldId="453"/>
            <ac:graphicFrameMk id="17" creationId="{E2332381-98F8-46D0-A73B-C33F0E3F6864}"/>
          </ac:graphicFrameMkLst>
        </pc:graphicFrameChg>
      </pc:sldChg>
      <pc:sldChg chg="add">
        <pc:chgData name="haen1231@konkuk.ac.kr" userId="fc805462-1126-4daf-9bad-151ec245578c" providerId="ADAL" clId="{19C447AA-8683-408A-83E0-F24E9E1378B0}" dt="2021-05-26T05:50:08.565" v="105"/>
        <pc:sldMkLst>
          <pc:docMk/>
          <pc:sldMk cId="1378738540" sldId="454"/>
        </pc:sldMkLst>
      </pc:sldChg>
      <pc:sldChg chg="add">
        <pc:chgData name="haen1231@konkuk.ac.kr" userId="fc805462-1126-4daf-9bad-151ec245578c" providerId="ADAL" clId="{19C447AA-8683-408A-83E0-F24E9E1378B0}" dt="2021-05-26T05:50:08.991" v="106"/>
        <pc:sldMkLst>
          <pc:docMk/>
          <pc:sldMk cId="1034095704" sldId="455"/>
        </pc:sldMkLst>
      </pc:sldChg>
      <pc:sldChg chg="add">
        <pc:chgData name="haen1231@konkuk.ac.kr" userId="fc805462-1126-4daf-9bad-151ec245578c" providerId="ADAL" clId="{19C447AA-8683-408A-83E0-F24E9E1378B0}" dt="2021-05-26T05:50:09.409" v="107"/>
        <pc:sldMkLst>
          <pc:docMk/>
          <pc:sldMk cId="641431821" sldId="456"/>
        </pc:sldMkLst>
      </pc:sldChg>
      <pc:sldChg chg="addSp delSp modSp mod">
        <pc:chgData name="haen1231@konkuk.ac.kr" userId="fc805462-1126-4daf-9bad-151ec245578c" providerId="ADAL" clId="{19C447AA-8683-408A-83E0-F24E9E1378B0}" dt="2021-05-26T06:03:14.514" v="237"/>
        <pc:sldMkLst>
          <pc:docMk/>
          <pc:sldMk cId="887035200" sldId="457"/>
        </pc:sldMkLst>
        <pc:spChg chg="del mod">
          <ac:chgData name="haen1231@konkuk.ac.kr" userId="fc805462-1126-4daf-9bad-151ec245578c" providerId="ADAL" clId="{19C447AA-8683-408A-83E0-F24E9E1378B0}" dt="2021-05-26T06:03:14.296" v="236" actId="478"/>
          <ac:spMkLst>
            <pc:docMk/>
            <pc:sldMk cId="887035200" sldId="457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14.514" v="237"/>
          <ac:spMkLst>
            <pc:docMk/>
            <pc:sldMk cId="887035200" sldId="457"/>
            <ac:spMk id="14" creationId="{B6E2C5F0-35D9-4F35-9BC5-FEE37CFBB2EA}"/>
          </ac:spMkLst>
        </pc:spChg>
        <pc:graphicFrameChg chg="mod modGraphic">
          <ac:chgData name="haen1231@konkuk.ac.kr" userId="fc805462-1126-4daf-9bad-151ec245578c" providerId="ADAL" clId="{19C447AA-8683-408A-83E0-F24E9E1378B0}" dt="2021-05-26T05:58:58.144" v="205" actId="20577"/>
          <ac:graphicFrameMkLst>
            <pc:docMk/>
            <pc:sldMk cId="887035200" sldId="457"/>
            <ac:graphicFrameMk id="7" creationId="{75921D9F-CD01-45F5-818C-3EF780098B02}"/>
          </ac:graphicFrameMkLst>
        </pc:graphicFrameChg>
        <pc:picChg chg="add mod">
          <ac:chgData name="haen1231@konkuk.ac.kr" userId="fc805462-1126-4daf-9bad-151ec245578c" providerId="ADAL" clId="{19C447AA-8683-408A-83E0-F24E9E1378B0}" dt="2021-05-26T05:58:10.114" v="199" actId="1076"/>
          <ac:picMkLst>
            <pc:docMk/>
            <pc:sldMk cId="887035200" sldId="457"/>
            <ac:picMk id="13" creationId="{0F292BF6-5123-4C5D-AF4A-A238A2173635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11:30.121" v="425" actId="1076"/>
        <pc:sldMkLst>
          <pc:docMk/>
          <pc:sldMk cId="2400304039" sldId="458"/>
        </pc:sldMkLst>
        <pc:spChg chg="del mod">
          <ac:chgData name="haen1231@konkuk.ac.kr" userId="fc805462-1126-4daf-9bad-151ec245578c" providerId="ADAL" clId="{19C447AA-8683-408A-83E0-F24E9E1378B0}" dt="2021-05-26T06:03:17.705" v="238" actId="478"/>
          <ac:spMkLst>
            <pc:docMk/>
            <pc:sldMk cId="2400304039" sldId="458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17.958" v="239"/>
          <ac:spMkLst>
            <pc:docMk/>
            <pc:sldMk cId="2400304039" sldId="458"/>
            <ac:spMk id="14" creationId="{53894C2B-9CCA-4E52-9686-8D68E4DEF276}"/>
          </ac:spMkLst>
        </pc:spChg>
        <pc:graphicFrameChg chg="mod modGraphic">
          <ac:chgData name="haen1231@konkuk.ac.kr" userId="fc805462-1126-4daf-9bad-151ec245578c" providerId="ADAL" clId="{19C447AA-8683-408A-83E0-F24E9E1378B0}" dt="2021-05-26T06:02:32.647" v="232" actId="20577"/>
          <ac:graphicFrameMkLst>
            <pc:docMk/>
            <pc:sldMk cId="2400304039" sldId="458"/>
            <ac:graphicFrameMk id="7" creationId="{75921D9F-CD01-45F5-818C-3EF780098B02}"/>
          </ac:graphicFrameMkLst>
        </pc:graphicFrameChg>
        <pc:picChg chg="add mod">
          <ac:chgData name="haen1231@konkuk.ac.kr" userId="fc805462-1126-4daf-9bad-151ec245578c" providerId="ADAL" clId="{19C447AA-8683-408A-83E0-F24E9E1378B0}" dt="2021-05-26T06:11:30.121" v="425" actId="1076"/>
          <ac:picMkLst>
            <pc:docMk/>
            <pc:sldMk cId="2400304039" sldId="458"/>
            <ac:picMk id="13" creationId="{A48DF078-BBD5-4BC2-971A-E35C9F1F2962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11:56.826" v="430" actId="13926"/>
        <pc:sldMkLst>
          <pc:docMk/>
          <pc:sldMk cId="163007195" sldId="459"/>
        </pc:sldMkLst>
        <pc:spChg chg="del">
          <ac:chgData name="haen1231@konkuk.ac.kr" userId="fc805462-1126-4daf-9bad-151ec245578c" providerId="ADAL" clId="{19C447AA-8683-408A-83E0-F24E9E1378B0}" dt="2021-05-26T06:03:22.474" v="240" actId="478"/>
          <ac:spMkLst>
            <pc:docMk/>
            <pc:sldMk cId="163007195" sldId="459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22.685" v="241"/>
          <ac:spMkLst>
            <pc:docMk/>
            <pc:sldMk cId="163007195" sldId="459"/>
            <ac:spMk id="13" creationId="{8F469222-C157-4E4E-B6AB-DF0EB5BB8EAE}"/>
          </ac:spMkLst>
        </pc:spChg>
        <pc:graphicFrameChg chg="mod modGraphic">
          <ac:chgData name="haen1231@konkuk.ac.kr" userId="fc805462-1126-4daf-9bad-151ec245578c" providerId="ADAL" clId="{19C447AA-8683-408A-83E0-F24E9E1378B0}" dt="2021-05-26T06:11:56.826" v="430" actId="13926"/>
          <ac:graphicFrameMkLst>
            <pc:docMk/>
            <pc:sldMk cId="163007195" sldId="459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12:26.642" v="433" actId="1076"/>
        <pc:sldMkLst>
          <pc:docMk/>
          <pc:sldMk cId="2919757437" sldId="460"/>
        </pc:sldMkLst>
        <pc:spChg chg="del">
          <ac:chgData name="haen1231@konkuk.ac.kr" userId="fc805462-1126-4daf-9bad-151ec245578c" providerId="ADAL" clId="{19C447AA-8683-408A-83E0-F24E9E1378B0}" dt="2021-05-26T06:03:36.454" v="242" actId="478"/>
          <ac:spMkLst>
            <pc:docMk/>
            <pc:sldMk cId="2919757437" sldId="460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36.712" v="243"/>
          <ac:spMkLst>
            <pc:docMk/>
            <pc:sldMk cId="2919757437" sldId="460"/>
            <ac:spMk id="13" creationId="{1A8DDAC5-A592-4F52-A9F0-30CAC483A4D0}"/>
          </ac:spMkLst>
        </pc:spChg>
        <pc:graphicFrameChg chg="modGraphic">
          <ac:chgData name="haen1231@konkuk.ac.kr" userId="fc805462-1126-4daf-9bad-151ec245578c" providerId="ADAL" clId="{19C447AA-8683-408A-83E0-F24E9E1378B0}" dt="2021-05-26T06:12:16.823" v="431" actId="255"/>
          <ac:graphicFrameMkLst>
            <pc:docMk/>
            <pc:sldMk cId="2919757437" sldId="460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12:26.642" v="433" actId="1076"/>
          <ac:picMkLst>
            <pc:docMk/>
            <pc:sldMk cId="2919757437" sldId="460"/>
            <ac:picMk id="12" creationId="{C46D2B72-C144-4D58-B70E-5469AF4E6A37}"/>
          </ac:picMkLst>
        </pc:picChg>
        <pc:picChg chg="mod">
          <ac:chgData name="haen1231@konkuk.ac.kr" userId="fc805462-1126-4daf-9bad-151ec245578c" providerId="ADAL" clId="{19C447AA-8683-408A-83E0-F24E9E1378B0}" dt="2021-05-26T06:12:22.741" v="432" actId="1076"/>
          <ac:picMkLst>
            <pc:docMk/>
            <pc:sldMk cId="2919757437" sldId="460"/>
            <ac:picMk id="14" creationId="{B547146A-B0C6-4C84-8974-32BD22AC0718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0:00.657" v="588" actId="255"/>
        <pc:sldMkLst>
          <pc:docMk/>
          <pc:sldMk cId="1161104133" sldId="461"/>
        </pc:sldMkLst>
        <pc:spChg chg="del">
          <ac:chgData name="haen1231@konkuk.ac.kr" userId="fc805462-1126-4daf-9bad-151ec245578c" providerId="ADAL" clId="{19C447AA-8683-408A-83E0-F24E9E1378B0}" dt="2021-05-26T06:03:40.809" v="244" actId="478"/>
          <ac:spMkLst>
            <pc:docMk/>
            <pc:sldMk cId="1161104133" sldId="461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41.082" v="245"/>
          <ac:spMkLst>
            <pc:docMk/>
            <pc:sldMk cId="1161104133" sldId="461"/>
            <ac:spMk id="13" creationId="{332FE31F-5A4E-433F-99D1-3D0675A6B078}"/>
          </ac:spMkLst>
        </pc:spChg>
        <pc:graphicFrameChg chg="mod modGraphic">
          <ac:chgData name="haen1231@konkuk.ac.kr" userId="fc805462-1126-4daf-9bad-151ec245578c" providerId="ADAL" clId="{19C447AA-8683-408A-83E0-F24E9E1378B0}" dt="2021-05-26T06:20:00.657" v="588" actId="255"/>
          <ac:graphicFrameMkLst>
            <pc:docMk/>
            <pc:sldMk cId="1161104133" sldId="461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0:26.366" v="591" actId="1076"/>
        <pc:sldMkLst>
          <pc:docMk/>
          <pc:sldMk cId="2378867386" sldId="462"/>
        </pc:sldMkLst>
        <pc:spChg chg="del">
          <ac:chgData name="haen1231@konkuk.ac.kr" userId="fc805462-1126-4daf-9bad-151ec245578c" providerId="ADAL" clId="{19C447AA-8683-408A-83E0-F24E9E1378B0}" dt="2021-05-26T06:03:45.615" v="246" actId="478"/>
          <ac:spMkLst>
            <pc:docMk/>
            <pc:sldMk cId="2378867386" sldId="462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45.903" v="247"/>
          <ac:spMkLst>
            <pc:docMk/>
            <pc:sldMk cId="2378867386" sldId="462"/>
            <ac:spMk id="13" creationId="{914548F7-0B84-4F40-9D98-38056E8384B0}"/>
          </ac:spMkLst>
        </pc:spChg>
        <pc:graphicFrameChg chg="modGraphic">
          <ac:chgData name="haen1231@konkuk.ac.kr" userId="fc805462-1126-4daf-9bad-151ec245578c" providerId="ADAL" clId="{19C447AA-8683-408A-83E0-F24E9E1378B0}" dt="2021-05-26T06:20:15.173" v="589" actId="255"/>
          <ac:graphicFrameMkLst>
            <pc:docMk/>
            <pc:sldMk cId="2378867386" sldId="462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0:26.366" v="591" actId="1076"/>
          <ac:picMkLst>
            <pc:docMk/>
            <pc:sldMk cId="2378867386" sldId="462"/>
            <ac:picMk id="14" creationId="{95EDC87C-08DA-4CCC-9959-6658CDE388CA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0:46.658" v="596" actId="1076"/>
        <pc:sldMkLst>
          <pc:docMk/>
          <pc:sldMk cId="631683714" sldId="463"/>
        </pc:sldMkLst>
        <pc:spChg chg="del">
          <ac:chgData name="haen1231@konkuk.ac.kr" userId="fc805462-1126-4daf-9bad-151ec245578c" providerId="ADAL" clId="{19C447AA-8683-408A-83E0-F24E9E1378B0}" dt="2021-05-26T06:03:50.035" v="248" actId="478"/>
          <ac:spMkLst>
            <pc:docMk/>
            <pc:sldMk cId="631683714" sldId="463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50.301" v="249"/>
          <ac:spMkLst>
            <pc:docMk/>
            <pc:sldMk cId="631683714" sldId="463"/>
            <ac:spMk id="13" creationId="{B9A2549B-EFFF-4E27-B616-5E5A836435E4}"/>
          </ac:spMkLst>
        </pc:spChg>
        <pc:graphicFrameChg chg="modGraphic">
          <ac:chgData name="haen1231@konkuk.ac.kr" userId="fc805462-1126-4daf-9bad-151ec245578c" providerId="ADAL" clId="{19C447AA-8683-408A-83E0-F24E9E1378B0}" dt="2021-05-26T06:20:37.053" v="594" actId="255"/>
          <ac:graphicFrameMkLst>
            <pc:docMk/>
            <pc:sldMk cId="631683714" sldId="463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0:46.658" v="596" actId="1076"/>
          <ac:picMkLst>
            <pc:docMk/>
            <pc:sldMk cId="631683714" sldId="463"/>
            <ac:picMk id="14" creationId="{4EE85A1C-BAF1-46F5-8688-93D521BAA5C3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0:55.796" v="597" actId="255"/>
        <pc:sldMkLst>
          <pc:docMk/>
          <pc:sldMk cId="2221205123" sldId="464"/>
        </pc:sldMkLst>
        <pc:spChg chg="del">
          <ac:chgData name="haen1231@konkuk.ac.kr" userId="fc805462-1126-4daf-9bad-151ec245578c" providerId="ADAL" clId="{19C447AA-8683-408A-83E0-F24E9E1378B0}" dt="2021-05-26T06:03:54.078" v="250" actId="478"/>
          <ac:spMkLst>
            <pc:docMk/>
            <pc:sldMk cId="2221205123" sldId="464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54.362" v="251"/>
          <ac:spMkLst>
            <pc:docMk/>
            <pc:sldMk cId="2221205123" sldId="464"/>
            <ac:spMk id="13" creationId="{B07E8EAB-953B-4949-99A2-82853EF6DE59}"/>
          </ac:spMkLst>
        </pc:spChg>
        <pc:graphicFrameChg chg="modGraphic">
          <ac:chgData name="haen1231@konkuk.ac.kr" userId="fc805462-1126-4daf-9bad-151ec245578c" providerId="ADAL" clId="{19C447AA-8683-408A-83E0-F24E9E1378B0}" dt="2021-05-26T06:20:55.796" v="597" actId="255"/>
          <ac:graphicFrameMkLst>
            <pc:docMk/>
            <pc:sldMk cId="2221205123" sldId="464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1:24.864" v="601" actId="1076"/>
        <pc:sldMkLst>
          <pc:docMk/>
          <pc:sldMk cId="1421048313" sldId="466"/>
        </pc:sldMkLst>
        <pc:spChg chg="del">
          <ac:chgData name="haen1231@konkuk.ac.kr" userId="fc805462-1126-4daf-9bad-151ec245578c" providerId="ADAL" clId="{19C447AA-8683-408A-83E0-F24E9E1378B0}" dt="2021-05-26T06:04:01.177" v="252" actId="478"/>
          <ac:spMkLst>
            <pc:docMk/>
            <pc:sldMk cId="1421048313" sldId="466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01.456" v="253"/>
          <ac:spMkLst>
            <pc:docMk/>
            <pc:sldMk cId="1421048313" sldId="466"/>
            <ac:spMk id="13" creationId="{AA8D56AD-0445-457D-AF58-F4FE3CDAB514}"/>
          </ac:spMkLst>
        </pc:spChg>
        <pc:graphicFrameChg chg="modGraphic">
          <ac:chgData name="haen1231@konkuk.ac.kr" userId="fc805462-1126-4daf-9bad-151ec245578c" providerId="ADAL" clId="{19C447AA-8683-408A-83E0-F24E9E1378B0}" dt="2021-05-26T06:21:03.812" v="598" actId="255"/>
          <ac:graphicFrameMkLst>
            <pc:docMk/>
            <pc:sldMk cId="1421048313" sldId="466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1:24.864" v="601" actId="1076"/>
          <ac:picMkLst>
            <pc:docMk/>
            <pc:sldMk cId="1421048313" sldId="466"/>
            <ac:picMk id="14" creationId="{2319304B-A6F2-4291-A319-9B27D9DED99F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1:46.816" v="603" actId="255"/>
        <pc:sldMkLst>
          <pc:docMk/>
          <pc:sldMk cId="2810032756" sldId="468"/>
        </pc:sldMkLst>
        <pc:spChg chg="del">
          <ac:chgData name="haen1231@konkuk.ac.kr" userId="fc805462-1126-4daf-9bad-151ec245578c" providerId="ADAL" clId="{19C447AA-8683-408A-83E0-F24E9E1378B0}" dt="2021-05-26T06:04:05.488" v="254" actId="478"/>
          <ac:spMkLst>
            <pc:docMk/>
            <pc:sldMk cId="2810032756" sldId="468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05.800" v="255"/>
          <ac:spMkLst>
            <pc:docMk/>
            <pc:sldMk cId="2810032756" sldId="468"/>
            <ac:spMk id="13" creationId="{091FE5BD-E692-4AC8-A214-C07E7F923AEC}"/>
          </ac:spMkLst>
        </pc:spChg>
        <pc:graphicFrameChg chg="modGraphic">
          <ac:chgData name="haen1231@konkuk.ac.kr" userId="fc805462-1126-4daf-9bad-151ec245578c" providerId="ADAL" clId="{19C447AA-8683-408A-83E0-F24E9E1378B0}" dt="2021-05-26T06:21:46.816" v="603" actId="255"/>
          <ac:graphicFrameMkLst>
            <pc:docMk/>
            <pc:sldMk cId="2810032756" sldId="468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1:37.827" v="602" actId="255"/>
        <pc:sldMkLst>
          <pc:docMk/>
          <pc:sldMk cId="3779537666" sldId="470"/>
        </pc:sldMkLst>
        <pc:spChg chg="del">
          <ac:chgData name="haen1231@konkuk.ac.kr" userId="fc805462-1126-4daf-9bad-151ec245578c" providerId="ADAL" clId="{19C447AA-8683-408A-83E0-F24E9E1378B0}" dt="2021-05-26T06:04:09.457" v="256" actId="478"/>
          <ac:spMkLst>
            <pc:docMk/>
            <pc:sldMk cId="3779537666" sldId="470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09.718" v="257"/>
          <ac:spMkLst>
            <pc:docMk/>
            <pc:sldMk cId="3779537666" sldId="470"/>
            <ac:spMk id="13" creationId="{0417B193-5F51-4D0C-833B-F0EB0EC52AEC}"/>
          </ac:spMkLst>
        </pc:spChg>
        <pc:graphicFrameChg chg="modGraphic">
          <ac:chgData name="haen1231@konkuk.ac.kr" userId="fc805462-1126-4daf-9bad-151ec245578c" providerId="ADAL" clId="{19C447AA-8683-408A-83E0-F24E9E1378B0}" dt="2021-05-26T06:21:37.827" v="602" actId="255"/>
          <ac:graphicFrameMkLst>
            <pc:docMk/>
            <pc:sldMk cId="3779537666" sldId="470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1:57.395" v="604" actId="255"/>
        <pc:sldMkLst>
          <pc:docMk/>
          <pc:sldMk cId="3024608034" sldId="472"/>
        </pc:sldMkLst>
        <pc:spChg chg="del">
          <ac:chgData name="haen1231@konkuk.ac.kr" userId="fc805462-1126-4daf-9bad-151ec245578c" providerId="ADAL" clId="{19C447AA-8683-408A-83E0-F24E9E1378B0}" dt="2021-05-26T06:04:13.410" v="258" actId="478"/>
          <ac:spMkLst>
            <pc:docMk/>
            <pc:sldMk cId="3024608034" sldId="472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13.737" v="259"/>
          <ac:spMkLst>
            <pc:docMk/>
            <pc:sldMk cId="3024608034" sldId="472"/>
            <ac:spMk id="13" creationId="{8B24E051-4F5F-49CD-AAA6-ECF7E7F3B366}"/>
          </ac:spMkLst>
        </pc:spChg>
        <pc:graphicFrameChg chg="modGraphic">
          <ac:chgData name="haen1231@konkuk.ac.kr" userId="fc805462-1126-4daf-9bad-151ec245578c" providerId="ADAL" clId="{19C447AA-8683-408A-83E0-F24E9E1378B0}" dt="2021-05-26T06:21:57.395" v="604" actId="255"/>
          <ac:graphicFrameMkLst>
            <pc:docMk/>
            <pc:sldMk cId="3024608034" sldId="472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2:04.873" v="605" actId="255"/>
        <pc:sldMkLst>
          <pc:docMk/>
          <pc:sldMk cId="1489027821" sldId="474"/>
        </pc:sldMkLst>
        <pc:spChg chg="del">
          <ac:chgData name="haen1231@konkuk.ac.kr" userId="fc805462-1126-4daf-9bad-151ec245578c" providerId="ADAL" clId="{19C447AA-8683-408A-83E0-F24E9E1378B0}" dt="2021-05-26T06:04:17.402" v="260" actId="478"/>
          <ac:spMkLst>
            <pc:docMk/>
            <pc:sldMk cId="1489027821" sldId="474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17.581" v="261"/>
          <ac:spMkLst>
            <pc:docMk/>
            <pc:sldMk cId="1489027821" sldId="474"/>
            <ac:spMk id="13" creationId="{80784077-2913-4FC9-8D1F-359D403DE07F}"/>
          </ac:spMkLst>
        </pc:spChg>
        <pc:graphicFrameChg chg="modGraphic">
          <ac:chgData name="haen1231@konkuk.ac.kr" userId="fc805462-1126-4daf-9bad-151ec245578c" providerId="ADAL" clId="{19C447AA-8683-408A-83E0-F24E9E1378B0}" dt="2021-05-26T06:22:04.873" v="605" actId="255"/>
          <ac:graphicFrameMkLst>
            <pc:docMk/>
            <pc:sldMk cId="1489027821" sldId="474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2:10.976" v="606" actId="255"/>
        <pc:sldMkLst>
          <pc:docMk/>
          <pc:sldMk cId="3893868025" sldId="476"/>
        </pc:sldMkLst>
        <pc:spChg chg="del">
          <ac:chgData name="haen1231@konkuk.ac.kr" userId="fc805462-1126-4daf-9bad-151ec245578c" providerId="ADAL" clId="{19C447AA-8683-408A-83E0-F24E9E1378B0}" dt="2021-05-26T06:04:22.619" v="262" actId="478"/>
          <ac:spMkLst>
            <pc:docMk/>
            <pc:sldMk cId="3893868025" sldId="476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22.919" v="263"/>
          <ac:spMkLst>
            <pc:docMk/>
            <pc:sldMk cId="3893868025" sldId="476"/>
            <ac:spMk id="13" creationId="{84AB0ECD-96A5-4432-A6CB-F8E83E731D4E}"/>
          </ac:spMkLst>
        </pc:spChg>
        <pc:graphicFrameChg chg="modGraphic">
          <ac:chgData name="haen1231@konkuk.ac.kr" userId="fc805462-1126-4daf-9bad-151ec245578c" providerId="ADAL" clId="{19C447AA-8683-408A-83E0-F24E9E1378B0}" dt="2021-05-26T06:22:10.976" v="606" actId="255"/>
          <ac:graphicFrameMkLst>
            <pc:docMk/>
            <pc:sldMk cId="3893868025" sldId="476"/>
            <ac:graphicFrameMk id="7" creationId="{75921D9F-CD01-45F5-818C-3EF780098B02}"/>
          </ac:graphicFrameMkLst>
        </pc:graphicFrameChg>
      </pc:sldChg>
      <pc:sldChg chg="ord">
        <pc:chgData name="haen1231@konkuk.ac.kr" userId="fc805462-1126-4daf-9bad-151ec245578c" providerId="ADAL" clId="{19C447AA-8683-408A-83E0-F24E9E1378B0}" dt="2021-05-26T06:24:01.741" v="621"/>
        <pc:sldMkLst>
          <pc:docMk/>
          <pc:sldMk cId="23211065" sldId="477"/>
        </pc:sldMkLst>
      </pc:sldChg>
      <pc:sldChg chg="addSp delSp modSp mod">
        <pc:chgData name="haen1231@konkuk.ac.kr" userId="fc805462-1126-4daf-9bad-151ec245578c" providerId="ADAL" clId="{19C447AA-8683-408A-83E0-F24E9E1378B0}" dt="2021-05-26T06:23:38.304" v="619" actId="1076"/>
        <pc:sldMkLst>
          <pc:docMk/>
          <pc:sldMk cId="347751480" sldId="478"/>
        </pc:sldMkLst>
        <pc:spChg chg="del">
          <ac:chgData name="haen1231@konkuk.ac.kr" userId="fc805462-1126-4daf-9bad-151ec245578c" providerId="ADAL" clId="{19C447AA-8683-408A-83E0-F24E9E1378B0}" dt="2021-05-26T06:04:26.976" v="264" actId="478"/>
          <ac:spMkLst>
            <pc:docMk/>
            <pc:sldMk cId="347751480" sldId="478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27.242" v="265"/>
          <ac:spMkLst>
            <pc:docMk/>
            <pc:sldMk cId="347751480" sldId="478"/>
            <ac:spMk id="13" creationId="{D8BC04E0-631B-4989-9D54-0D6A54B93CC6}"/>
          </ac:spMkLst>
        </pc:spChg>
        <pc:graphicFrameChg chg="mod modGraphic">
          <ac:chgData name="haen1231@konkuk.ac.kr" userId="fc805462-1126-4daf-9bad-151ec245578c" providerId="ADAL" clId="{19C447AA-8683-408A-83E0-F24E9E1378B0}" dt="2021-05-26T06:23:19.586" v="614" actId="255"/>
          <ac:graphicFrameMkLst>
            <pc:docMk/>
            <pc:sldMk cId="347751480" sldId="478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3:38.304" v="619" actId="1076"/>
          <ac:picMkLst>
            <pc:docMk/>
            <pc:sldMk cId="347751480" sldId="478"/>
            <ac:picMk id="14" creationId="{94289B80-3F4C-4F82-9D2C-2D1F88101817}"/>
          </ac:picMkLst>
        </pc:picChg>
        <pc:picChg chg="mod">
          <ac:chgData name="haen1231@konkuk.ac.kr" userId="fc805462-1126-4daf-9bad-151ec245578c" providerId="ADAL" clId="{19C447AA-8683-408A-83E0-F24E9E1378B0}" dt="2021-05-26T06:23:34.817" v="618" actId="1076"/>
          <ac:picMkLst>
            <pc:docMk/>
            <pc:sldMk cId="347751480" sldId="478"/>
            <ac:picMk id="16" creationId="{174915AD-0497-4DD4-A2A9-B55B6EE30A24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5:32.553" v="649" actId="1035"/>
        <pc:sldMkLst>
          <pc:docMk/>
          <pc:sldMk cId="1117234586" sldId="480"/>
        </pc:sldMkLst>
        <pc:spChg chg="del">
          <ac:chgData name="haen1231@konkuk.ac.kr" userId="fc805462-1126-4daf-9bad-151ec245578c" providerId="ADAL" clId="{19C447AA-8683-408A-83E0-F24E9E1378B0}" dt="2021-05-26T06:04:30.933" v="266" actId="478"/>
          <ac:spMkLst>
            <pc:docMk/>
            <pc:sldMk cId="1117234586" sldId="480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31.173" v="267"/>
          <ac:spMkLst>
            <pc:docMk/>
            <pc:sldMk cId="1117234586" sldId="480"/>
            <ac:spMk id="13" creationId="{4745FF2F-B708-4B44-894B-7671EC313869}"/>
          </ac:spMkLst>
        </pc:spChg>
        <pc:graphicFrameChg chg="mod modGraphic">
          <ac:chgData name="haen1231@konkuk.ac.kr" userId="fc805462-1126-4daf-9bad-151ec245578c" providerId="ADAL" clId="{19C447AA-8683-408A-83E0-F24E9E1378B0}" dt="2021-05-26T06:25:32.553" v="649" actId="1035"/>
          <ac:graphicFrameMkLst>
            <pc:docMk/>
            <pc:sldMk cId="1117234586" sldId="480"/>
            <ac:graphicFrameMk id="7" creationId="{75921D9F-CD01-45F5-818C-3EF780098B02}"/>
          </ac:graphicFrameMkLst>
        </pc:graphicFrameChg>
        <pc:picChg chg="add mod">
          <ac:chgData name="haen1231@konkuk.ac.kr" userId="fc805462-1126-4daf-9bad-151ec245578c" providerId="ADAL" clId="{19C447AA-8683-408A-83E0-F24E9E1378B0}" dt="2021-05-26T06:24:52.384" v="629" actId="1076"/>
          <ac:picMkLst>
            <pc:docMk/>
            <pc:sldMk cId="1117234586" sldId="480"/>
            <ac:picMk id="14" creationId="{8E1695E5-1FC7-4180-840C-F5B812E297EB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6:23.745" v="666" actId="1076"/>
        <pc:sldMkLst>
          <pc:docMk/>
          <pc:sldMk cId="3079166365" sldId="482"/>
        </pc:sldMkLst>
        <pc:spChg chg="del">
          <ac:chgData name="haen1231@konkuk.ac.kr" userId="fc805462-1126-4daf-9bad-151ec245578c" providerId="ADAL" clId="{19C447AA-8683-408A-83E0-F24E9E1378B0}" dt="2021-05-26T06:04:34.695" v="268" actId="478"/>
          <ac:spMkLst>
            <pc:docMk/>
            <pc:sldMk cId="3079166365" sldId="482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34.901" v="269"/>
          <ac:spMkLst>
            <pc:docMk/>
            <pc:sldMk cId="3079166365" sldId="482"/>
            <ac:spMk id="13" creationId="{B6C2E968-310D-49DC-9A5B-4C19CE3AAC15}"/>
          </ac:spMkLst>
        </pc:spChg>
        <pc:graphicFrameChg chg="mod modGraphic">
          <ac:chgData name="haen1231@konkuk.ac.kr" userId="fc805462-1126-4daf-9bad-151ec245578c" providerId="ADAL" clId="{19C447AA-8683-408A-83E0-F24E9E1378B0}" dt="2021-05-26T06:26:00.212" v="657" actId="255"/>
          <ac:graphicFrameMkLst>
            <pc:docMk/>
            <pc:sldMk cId="3079166365" sldId="482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6:23.745" v="666" actId="1076"/>
          <ac:picMkLst>
            <pc:docMk/>
            <pc:sldMk cId="3079166365" sldId="482"/>
            <ac:picMk id="14" creationId="{F3ADBDEA-21AB-4E7C-8721-602FFCC52758}"/>
          </ac:picMkLst>
        </pc:picChg>
        <pc:picChg chg="mod">
          <ac:chgData name="haen1231@konkuk.ac.kr" userId="fc805462-1126-4daf-9bad-151ec245578c" providerId="ADAL" clId="{19C447AA-8683-408A-83E0-F24E9E1378B0}" dt="2021-05-26T06:26:17.452" v="663" actId="1076"/>
          <ac:picMkLst>
            <pc:docMk/>
            <pc:sldMk cId="3079166365" sldId="482"/>
            <ac:picMk id="16" creationId="{08D25359-A88C-4703-993A-3C90A2D7D311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7:04.265" v="676" actId="1076"/>
        <pc:sldMkLst>
          <pc:docMk/>
          <pc:sldMk cId="2734694713" sldId="484"/>
        </pc:sldMkLst>
        <pc:spChg chg="del">
          <ac:chgData name="haen1231@konkuk.ac.kr" userId="fc805462-1126-4daf-9bad-151ec245578c" providerId="ADAL" clId="{19C447AA-8683-408A-83E0-F24E9E1378B0}" dt="2021-05-26T06:04:38.915" v="270" actId="478"/>
          <ac:spMkLst>
            <pc:docMk/>
            <pc:sldMk cId="2734694713" sldId="484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39.166" v="271"/>
          <ac:spMkLst>
            <pc:docMk/>
            <pc:sldMk cId="2734694713" sldId="484"/>
            <ac:spMk id="13" creationId="{4F5F771F-3C6D-4041-BFA2-433903AD62DE}"/>
          </ac:spMkLst>
        </pc:spChg>
        <pc:graphicFrameChg chg="mod modGraphic">
          <ac:chgData name="haen1231@konkuk.ac.kr" userId="fc805462-1126-4daf-9bad-151ec245578c" providerId="ADAL" clId="{19C447AA-8683-408A-83E0-F24E9E1378B0}" dt="2021-05-26T06:26:49.424" v="673" actId="255"/>
          <ac:graphicFrameMkLst>
            <pc:docMk/>
            <pc:sldMk cId="2734694713" sldId="484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7:04.265" v="676" actId="1076"/>
          <ac:picMkLst>
            <pc:docMk/>
            <pc:sldMk cId="2734694713" sldId="484"/>
            <ac:picMk id="14" creationId="{CFDE6896-1BD0-4CF5-BEF6-38BCA33F3264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7:46.976" v="686" actId="1076"/>
        <pc:sldMkLst>
          <pc:docMk/>
          <pc:sldMk cId="1185843820" sldId="486"/>
        </pc:sldMkLst>
        <pc:spChg chg="del">
          <ac:chgData name="haen1231@konkuk.ac.kr" userId="fc805462-1126-4daf-9bad-151ec245578c" providerId="ADAL" clId="{19C447AA-8683-408A-83E0-F24E9E1378B0}" dt="2021-05-26T06:04:42.494" v="272" actId="478"/>
          <ac:spMkLst>
            <pc:docMk/>
            <pc:sldMk cId="1185843820" sldId="486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42.719" v="273"/>
          <ac:spMkLst>
            <pc:docMk/>
            <pc:sldMk cId="1185843820" sldId="486"/>
            <ac:spMk id="13" creationId="{A21E5A5B-612E-4F45-981C-D4A7C0CE3890}"/>
          </ac:spMkLst>
        </pc:spChg>
        <pc:graphicFrameChg chg="mod modGraphic">
          <ac:chgData name="haen1231@konkuk.ac.kr" userId="fc805462-1126-4daf-9bad-151ec245578c" providerId="ADAL" clId="{19C447AA-8683-408A-83E0-F24E9E1378B0}" dt="2021-05-26T06:27:26.702" v="684" actId="255"/>
          <ac:graphicFrameMkLst>
            <pc:docMk/>
            <pc:sldMk cId="1185843820" sldId="486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7:42.305" v="685" actId="1076"/>
          <ac:picMkLst>
            <pc:docMk/>
            <pc:sldMk cId="1185843820" sldId="486"/>
            <ac:picMk id="14" creationId="{1A9F8B98-863C-4450-98D1-0B7A537CE758}"/>
          </ac:picMkLst>
        </pc:picChg>
        <pc:picChg chg="mod">
          <ac:chgData name="haen1231@konkuk.ac.kr" userId="fc805462-1126-4daf-9bad-151ec245578c" providerId="ADAL" clId="{19C447AA-8683-408A-83E0-F24E9E1378B0}" dt="2021-05-26T06:27:46.976" v="686" actId="1076"/>
          <ac:picMkLst>
            <pc:docMk/>
            <pc:sldMk cId="1185843820" sldId="486"/>
            <ac:picMk id="16" creationId="{7D8186BC-CD77-4486-A97F-F20F60AED823}"/>
          </ac:picMkLst>
        </pc:picChg>
      </pc:sldChg>
      <pc:sldChg chg="del">
        <pc:chgData name="haen1231@konkuk.ac.kr" userId="fc805462-1126-4daf-9bad-151ec245578c" providerId="ADAL" clId="{19C447AA-8683-408A-83E0-F24E9E1378B0}" dt="2021-05-26T06:24:09.935" v="622" actId="47"/>
        <pc:sldMkLst>
          <pc:docMk/>
          <pc:sldMk cId="1946736456" sldId="487"/>
        </pc:sldMkLst>
      </pc:sldChg>
      <pc:sldChg chg="addSp delSp modSp mod">
        <pc:chgData name="haen1231@konkuk.ac.kr" userId="fc805462-1126-4daf-9bad-151ec245578c" providerId="ADAL" clId="{19C447AA-8683-408A-83E0-F24E9E1378B0}" dt="2021-05-26T06:28:21.590" v="699" actId="1036"/>
        <pc:sldMkLst>
          <pc:docMk/>
          <pc:sldMk cId="1411249449" sldId="488"/>
        </pc:sldMkLst>
        <pc:spChg chg="del">
          <ac:chgData name="haen1231@konkuk.ac.kr" userId="fc805462-1126-4daf-9bad-151ec245578c" providerId="ADAL" clId="{19C447AA-8683-408A-83E0-F24E9E1378B0}" dt="2021-05-26T06:04:46.398" v="274" actId="478"/>
          <ac:spMkLst>
            <pc:docMk/>
            <pc:sldMk cId="1411249449" sldId="488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46.581" v="275"/>
          <ac:spMkLst>
            <pc:docMk/>
            <pc:sldMk cId="1411249449" sldId="488"/>
            <ac:spMk id="13" creationId="{41E307C8-5841-4879-A973-F6D810569B45}"/>
          </ac:spMkLst>
        </pc:spChg>
        <pc:graphicFrameChg chg="mod modGraphic">
          <ac:chgData name="haen1231@konkuk.ac.kr" userId="fc805462-1126-4daf-9bad-151ec245578c" providerId="ADAL" clId="{19C447AA-8683-408A-83E0-F24E9E1378B0}" dt="2021-05-26T06:28:05.679" v="694" actId="255"/>
          <ac:graphicFrameMkLst>
            <pc:docMk/>
            <pc:sldMk cId="1411249449" sldId="488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8:21.590" v="699" actId="1036"/>
          <ac:picMkLst>
            <pc:docMk/>
            <pc:sldMk cId="1411249449" sldId="488"/>
            <ac:picMk id="14" creationId="{BA0AA84E-14A1-4B8F-91A6-D61D5BA44C58}"/>
          </ac:picMkLst>
        </pc:picChg>
      </pc:sldChg>
      <pc:sldChg chg="addSp delSp modSp add mod ord">
        <pc:chgData name="haen1231@konkuk.ac.kr" userId="fc805462-1126-4daf-9bad-151ec245578c" providerId="ADAL" clId="{19C447AA-8683-408A-83E0-F24E9E1378B0}" dt="2021-05-26T07:38:10.019" v="1543" actId="20577"/>
        <pc:sldMkLst>
          <pc:docMk/>
          <pc:sldMk cId="5947483" sldId="489"/>
        </pc:sldMkLst>
        <pc:spChg chg="add del mod">
          <ac:chgData name="haen1231@konkuk.ac.kr" userId="fc805462-1126-4daf-9bad-151ec245578c" providerId="ADAL" clId="{19C447AA-8683-408A-83E0-F24E9E1378B0}" dt="2021-05-26T07:03:07.211" v="790" actId="478"/>
          <ac:spMkLst>
            <pc:docMk/>
            <pc:sldMk cId="5947483" sldId="489"/>
            <ac:spMk id="2" creationId="{E0C0F35C-817E-4C4C-BC19-5C74BF375719}"/>
          </ac:spMkLst>
        </pc:spChg>
        <pc:spChg chg="mod">
          <ac:chgData name="haen1231@konkuk.ac.kr" userId="fc805462-1126-4daf-9bad-151ec245578c" providerId="ADAL" clId="{19C447AA-8683-408A-83E0-F24E9E1378B0}" dt="2021-05-26T07:38:10.019" v="1543" actId="20577"/>
          <ac:spMkLst>
            <pc:docMk/>
            <pc:sldMk cId="5947483" sldId="489"/>
            <ac:spMk id="14" creationId="{273119D6-BF1B-4903-AD1E-5457817EF026}"/>
          </ac:spMkLst>
        </pc:spChg>
        <pc:spChg chg="mod ord">
          <ac:chgData name="haen1231@konkuk.ac.kr" userId="fc805462-1126-4daf-9bad-151ec245578c" providerId="ADAL" clId="{19C447AA-8683-408A-83E0-F24E9E1378B0}" dt="2021-05-26T07:04:18.964" v="953" actId="164"/>
          <ac:spMkLst>
            <pc:docMk/>
            <pc:sldMk cId="5947483" sldId="489"/>
            <ac:spMk id="26" creationId="{25530430-5175-418F-86DC-FB25C219A56F}"/>
          </ac:spMkLst>
        </pc:spChg>
        <pc:spChg chg="mod ord">
          <ac:chgData name="haen1231@konkuk.ac.kr" userId="fc805462-1126-4daf-9bad-151ec245578c" providerId="ADAL" clId="{19C447AA-8683-408A-83E0-F24E9E1378B0}" dt="2021-05-26T07:04:18.964" v="953" actId="164"/>
          <ac:spMkLst>
            <pc:docMk/>
            <pc:sldMk cId="5947483" sldId="489"/>
            <ac:spMk id="27" creationId="{086D2DCB-C473-410A-AF5B-EF23E185C61B}"/>
          </ac:spMkLst>
        </pc:spChg>
        <pc:spChg chg="del">
          <ac:chgData name="haen1231@konkuk.ac.kr" userId="fc805462-1126-4daf-9bad-151ec245578c" providerId="ADAL" clId="{19C447AA-8683-408A-83E0-F24E9E1378B0}" dt="2021-05-26T07:01:11.791" v="745" actId="478"/>
          <ac:spMkLst>
            <pc:docMk/>
            <pc:sldMk cId="5947483" sldId="489"/>
            <ac:spMk id="28" creationId="{96D4D473-8FD5-4CC9-B967-F5C178079CF4}"/>
          </ac:spMkLst>
        </pc:spChg>
        <pc:spChg chg="del mod">
          <ac:chgData name="haen1231@konkuk.ac.kr" userId="fc805462-1126-4daf-9bad-151ec245578c" providerId="ADAL" clId="{19C447AA-8683-408A-83E0-F24E9E1378B0}" dt="2021-05-26T07:01:13.077" v="746" actId="478"/>
          <ac:spMkLst>
            <pc:docMk/>
            <pc:sldMk cId="5947483" sldId="489"/>
            <ac:spMk id="29" creationId="{536365C1-1C39-41E6-81CB-45516E30EBC8}"/>
          </ac:spMkLst>
        </pc:spChg>
        <pc:spChg chg="add mod">
          <ac:chgData name="haen1231@konkuk.ac.kr" userId="fc805462-1126-4daf-9bad-151ec245578c" providerId="ADAL" clId="{19C447AA-8683-408A-83E0-F24E9E1378B0}" dt="2021-05-26T07:03:18.880" v="820"/>
          <ac:spMkLst>
            <pc:docMk/>
            <pc:sldMk cId="5947483" sldId="489"/>
            <ac:spMk id="31" creationId="{27ED9310-B070-4F28-99DC-FD4FC4BF9263}"/>
          </ac:spMkLst>
        </pc:spChg>
        <pc:spChg chg="add mod">
          <ac:chgData name="haen1231@konkuk.ac.kr" userId="fc805462-1126-4daf-9bad-151ec245578c" providerId="ADAL" clId="{19C447AA-8683-408A-83E0-F24E9E1378B0}" dt="2021-05-26T07:04:05.934" v="952" actId="14100"/>
          <ac:spMkLst>
            <pc:docMk/>
            <pc:sldMk cId="5947483" sldId="489"/>
            <ac:spMk id="32" creationId="{3209256B-8F44-4DBE-9705-02B1FF261509}"/>
          </ac:spMkLst>
        </pc:spChg>
        <pc:spChg chg="mod">
          <ac:chgData name="haen1231@konkuk.ac.kr" userId="fc805462-1126-4daf-9bad-151ec245578c" providerId="ADAL" clId="{19C447AA-8683-408A-83E0-F24E9E1378B0}" dt="2021-05-26T07:04:20.236" v="954"/>
          <ac:spMkLst>
            <pc:docMk/>
            <pc:sldMk cId="5947483" sldId="489"/>
            <ac:spMk id="34" creationId="{F8E5E144-FD68-4DE1-A171-D194D9C2D272}"/>
          </ac:spMkLst>
        </pc:spChg>
        <pc:spChg chg="mod">
          <ac:chgData name="haen1231@konkuk.ac.kr" userId="fc805462-1126-4daf-9bad-151ec245578c" providerId="ADAL" clId="{19C447AA-8683-408A-83E0-F24E9E1378B0}" dt="2021-05-26T07:04:20.236" v="954"/>
          <ac:spMkLst>
            <pc:docMk/>
            <pc:sldMk cId="5947483" sldId="489"/>
            <ac:spMk id="35" creationId="{F9C61C2A-1803-452C-B8EA-2B848C5D48F2}"/>
          </ac:spMkLst>
        </pc:spChg>
        <pc:grpChg chg="add mod">
          <ac:chgData name="haen1231@konkuk.ac.kr" userId="fc805462-1126-4daf-9bad-151ec245578c" providerId="ADAL" clId="{19C447AA-8683-408A-83E0-F24E9E1378B0}" dt="2021-05-26T07:04:36.080" v="978" actId="1037"/>
          <ac:grpSpMkLst>
            <pc:docMk/>
            <pc:sldMk cId="5947483" sldId="489"/>
            <ac:grpSpMk id="10" creationId="{AFF20771-972E-4732-9154-49753053D34D}"/>
          </ac:grpSpMkLst>
        </pc:grpChg>
        <pc:grpChg chg="add mod">
          <ac:chgData name="haen1231@konkuk.ac.kr" userId="fc805462-1126-4daf-9bad-151ec245578c" providerId="ADAL" clId="{19C447AA-8683-408A-83E0-F24E9E1378B0}" dt="2021-05-26T07:04:46.853" v="984" actId="1038"/>
          <ac:grpSpMkLst>
            <pc:docMk/>
            <pc:sldMk cId="5947483" sldId="489"/>
            <ac:grpSpMk id="33" creationId="{64F78D3F-B787-4D6F-98E1-C70D16C04EB3}"/>
          </ac:grpSpMkLst>
        </pc:grpChg>
        <pc:picChg chg="del">
          <ac:chgData name="haen1231@konkuk.ac.kr" userId="fc805462-1126-4daf-9bad-151ec245578c" providerId="ADAL" clId="{19C447AA-8683-408A-83E0-F24E9E1378B0}" dt="2021-05-26T07:01:24.738" v="751" actId="478"/>
          <ac:picMkLst>
            <pc:docMk/>
            <pc:sldMk cId="5947483" sldId="489"/>
            <ac:picMk id="7" creationId="{A25D9643-F30F-4C91-A312-CEFFF73525DE}"/>
          </ac:picMkLst>
        </pc:picChg>
        <pc:picChg chg="mod">
          <ac:chgData name="haen1231@konkuk.ac.kr" userId="fc805462-1126-4daf-9bad-151ec245578c" providerId="ADAL" clId="{19C447AA-8683-408A-83E0-F24E9E1378B0}" dt="2021-05-26T07:02:46.611" v="788" actId="14100"/>
          <ac:picMkLst>
            <pc:docMk/>
            <pc:sldMk cId="5947483" sldId="489"/>
            <ac:picMk id="8" creationId="{5FB22A76-59F4-4F3C-B6A0-3805AC3B71A2}"/>
          </ac:picMkLst>
        </pc:picChg>
        <pc:picChg chg="del">
          <ac:chgData name="haen1231@konkuk.ac.kr" userId="fc805462-1126-4daf-9bad-151ec245578c" providerId="ADAL" clId="{19C447AA-8683-408A-83E0-F24E9E1378B0}" dt="2021-05-26T07:01:17.225" v="748" actId="478"/>
          <ac:picMkLst>
            <pc:docMk/>
            <pc:sldMk cId="5947483" sldId="489"/>
            <ac:picMk id="11" creationId="{CFC0134B-D6CD-479F-BDD7-3BD62189F35F}"/>
          </ac:picMkLst>
        </pc:picChg>
        <pc:picChg chg="del">
          <ac:chgData name="haen1231@konkuk.ac.kr" userId="fc805462-1126-4daf-9bad-151ec245578c" providerId="ADAL" clId="{19C447AA-8683-408A-83E0-F24E9E1378B0}" dt="2021-05-26T07:01:09.814" v="743" actId="478"/>
          <ac:picMkLst>
            <pc:docMk/>
            <pc:sldMk cId="5947483" sldId="489"/>
            <ac:picMk id="19" creationId="{CD53422D-CF40-4C19-9227-3BDA6795EF5A}"/>
          </ac:picMkLst>
        </pc:picChg>
        <pc:picChg chg="mod modCrop">
          <ac:chgData name="haen1231@konkuk.ac.kr" userId="fc805462-1126-4daf-9bad-151ec245578c" providerId="ADAL" clId="{19C447AA-8683-408A-83E0-F24E9E1378B0}" dt="2021-05-26T07:05:00.490" v="986" actId="14100"/>
          <ac:picMkLst>
            <pc:docMk/>
            <pc:sldMk cId="5947483" sldId="489"/>
            <ac:picMk id="21" creationId="{40EEF293-E64D-4CDB-80BF-46EFB5321EFF}"/>
          </ac:picMkLst>
        </pc:picChg>
        <pc:picChg chg="mod">
          <ac:chgData name="haen1231@konkuk.ac.kr" userId="fc805462-1126-4daf-9bad-151ec245578c" providerId="ADAL" clId="{19C447AA-8683-408A-83E0-F24E9E1378B0}" dt="2021-05-26T07:02:38.943" v="785" actId="14100"/>
          <ac:picMkLst>
            <pc:docMk/>
            <pc:sldMk cId="5947483" sldId="489"/>
            <ac:picMk id="30" creationId="{076A006A-9C55-4477-9F8B-B5E61E70155F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04:49.721" v="277"/>
        <pc:sldMkLst>
          <pc:docMk/>
          <pc:sldMk cId="756200163" sldId="490"/>
        </pc:sldMkLst>
        <pc:spChg chg="del">
          <ac:chgData name="haen1231@konkuk.ac.kr" userId="fc805462-1126-4daf-9bad-151ec245578c" providerId="ADAL" clId="{19C447AA-8683-408A-83E0-F24E9E1378B0}" dt="2021-05-26T06:04:49.540" v="276" actId="478"/>
          <ac:spMkLst>
            <pc:docMk/>
            <pc:sldMk cId="756200163" sldId="490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49.721" v="277"/>
          <ac:spMkLst>
            <pc:docMk/>
            <pc:sldMk cId="756200163" sldId="490"/>
            <ac:spMk id="13" creationId="{92858D65-F3B8-4AF3-9D52-7D81DFF54FA7}"/>
          </ac:spMkLst>
        </pc:spChg>
      </pc:sldChg>
      <pc:sldChg chg="addSp delSp modSp add mod">
        <pc:chgData name="haen1231@konkuk.ac.kr" userId="fc805462-1126-4daf-9bad-151ec245578c" providerId="ADAL" clId="{19C447AA-8683-408A-83E0-F24E9E1378B0}" dt="2021-05-26T07:38:13.962" v="1544" actId="20577"/>
        <pc:sldMkLst>
          <pc:docMk/>
          <pc:sldMk cId="954782927" sldId="490"/>
        </pc:sldMkLst>
        <pc:spChg chg="add mod">
          <ac:chgData name="haen1231@konkuk.ac.kr" userId="fc805462-1126-4daf-9bad-151ec245578c" providerId="ADAL" clId="{19C447AA-8683-408A-83E0-F24E9E1378B0}" dt="2021-05-26T07:10:58.454" v="1266" actId="1076"/>
          <ac:spMkLst>
            <pc:docMk/>
            <pc:sldMk cId="954782927" sldId="490"/>
            <ac:spMk id="13" creationId="{4CCE3AD4-B430-4360-9B8A-1864CA268D47}"/>
          </ac:spMkLst>
        </pc:spChg>
        <pc:spChg chg="mod">
          <ac:chgData name="haen1231@konkuk.ac.kr" userId="fc805462-1126-4daf-9bad-151ec245578c" providerId="ADAL" clId="{19C447AA-8683-408A-83E0-F24E9E1378B0}" dt="2021-05-26T07:38:13.962" v="1544" actId="20577"/>
          <ac:spMkLst>
            <pc:docMk/>
            <pc:sldMk cId="954782927" sldId="490"/>
            <ac:spMk id="14" creationId="{273119D6-BF1B-4903-AD1E-5457817EF026}"/>
          </ac:spMkLst>
        </pc:spChg>
        <pc:spChg chg="mod">
          <ac:chgData name="haen1231@konkuk.ac.kr" userId="fc805462-1126-4daf-9bad-151ec245578c" providerId="ADAL" clId="{19C447AA-8683-408A-83E0-F24E9E1378B0}" dt="2021-05-26T07:08:41.248" v="1038" actId="164"/>
          <ac:spMkLst>
            <pc:docMk/>
            <pc:sldMk cId="954782927" sldId="490"/>
            <ac:spMk id="26" creationId="{25530430-5175-418F-86DC-FB25C219A56F}"/>
          </ac:spMkLst>
        </pc:spChg>
        <pc:spChg chg="mod">
          <ac:chgData name="haen1231@konkuk.ac.kr" userId="fc805462-1126-4daf-9bad-151ec245578c" providerId="ADAL" clId="{19C447AA-8683-408A-83E0-F24E9E1378B0}" dt="2021-05-26T07:08:41.248" v="1038" actId="164"/>
          <ac:spMkLst>
            <pc:docMk/>
            <pc:sldMk cId="954782927" sldId="490"/>
            <ac:spMk id="27" creationId="{086D2DCB-C473-410A-AF5B-EF23E185C61B}"/>
          </ac:spMkLst>
        </pc:spChg>
        <pc:spChg chg="mod">
          <ac:chgData name="haen1231@konkuk.ac.kr" userId="fc805462-1126-4daf-9bad-151ec245578c" providerId="ADAL" clId="{19C447AA-8683-408A-83E0-F24E9E1378B0}" dt="2021-05-26T07:07:20.191" v="1011" actId="164"/>
          <ac:spMkLst>
            <pc:docMk/>
            <pc:sldMk cId="954782927" sldId="490"/>
            <ac:spMk id="28" creationId="{96D4D473-8FD5-4CC9-B967-F5C178079CF4}"/>
          </ac:spMkLst>
        </pc:spChg>
        <pc:spChg chg="mod">
          <ac:chgData name="haen1231@konkuk.ac.kr" userId="fc805462-1126-4daf-9bad-151ec245578c" providerId="ADAL" clId="{19C447AA-8683-408A-83E0-F24E9E1378B0}" dt="2021-05-26T07:07:20.191" v="1011" actId="164"/>
          <ac:spMkLst>
            <pc:docMk/>
            <pc:sldMk cId="954782927" sldId="490"/>
            <ac:spMk id="29" creationId="{536365C1-1C39-41E6-81CB-45516E30EBC8}"/>
          </ac:spMkLst>
        </pc:spChg>
        <pc:spChg chg="add mod">
          <ac:chgData name="haen1231@konkuk.ac.kr" userId="fc805462-1126-4daf-9bad-151ec245578c" providerId="ADAL" clId="{19C447AA-8683-408A-83E0-F24E9E1378B0}" dt="2021-05-26T07:09:53.783" v="1171" actId="1076"/>
          <ac:spMkLst>
            <pc:docMk/>
            <pc:sldMk cId="954782927" sldId="490"/>
            <ac:spMk id="31" creationId="{7E998D69-9CAA-4FBC-A01D-98F5BF5C2EE4}"/>
          </ac:spMkLst>
        </pc:spChg>
        <pc:grpChg chg="del">
          <ac:chgData name="haen1231@konkuk.ac.kr" userId="fc805462-1126-4daf-9bad-151ec245578c" providerId="ADAL" clId="{19C447AA-8683-408A-83E0-F24E9E1378B0}" dt="2021-05-26T07:05:37.660" v="991" actId="478"/>
          <ac:grpSpMkLst>
            <pc:docMk/>
            <pc:sldMk cId="954782927" sldId="490"/>
            <ac:grpSpMk id="9" creationId="{1B11A50A-0F7D-47DD-8760-CD3DE77065FF}"/>
          </ac:grpSpMkLst>
        </pc:grpChg>
        <pc:grpChg chg="add mod ord">
          <ac:chgData name="haen1231@konkuk.ac.kr" userId="fc805462-1126-4daf-9bad-151ec245578c" providerId="ADAL" clId="{19C447AA-8683-408A-83E0-F24E9E1378B0}" dt="2021-05-26T07:09:58.830" v="1182" actId="1036"/>
          <ac:grpSpMkLst>
            <pc:docMk/>
            <pc:sldMk cId="954782927" sldId="490"/>
            <ac:grpSpMk id="10" creationId="{385337BC-B833-40B4-A776-A39313707724}"/>
          </ac:grpSpMkLst>
        </pc:grpChg>
        <pc:grpChg chg="add mod ord">
          <ac:chgData name="haen1231@konkuk.ac.kr" userId="fc805462-1126-4daf-9bad-151ec245578c" providerId="ADAL" clId="{19C447AA-8683-408A-83E0-F24E9E1378B0}" dt="2021-05-26T07:09:58.830" v="1182" actId="1036"/>
          <ac:grpSpMkLst>
            <pc:docMk/>
            <pc:sldMk cId="954782927" sldId="490"/>
            <ac:grpSpMk id="12" creationId="{0A4E2C7E-1CB0-48A3-BD80-8E18F5943E39}"/>
          </ac:grpSpMkLst>
        </pc:grpChg>
        <pc:picChg chg="del">
          <ac:chgData name="haen1231@konkuk.ac.kr" userId="fc805462-1126-4daf-9bad-151ec245578c" providerId="ADAL" clId="{19C447AA-8683-408A-83E0-F24E9E1378B0}" dt="2021-05-26T07:05:36.023" v="990" actId="478"/>
          <ac:picMkLst>
            <pc:docMk/>
            <pc:sldMk cId="954782927" sldId="490"/>
            <ac:picMk id="3" creationId="{D809A8BE-2BDA-4B25-B5E8-A918A0A1C36C}"/>
          </ac:picMkLst>
        </pc:picChg>
        <pc:picChg chg="del">
          <ac:chgData name="haen1231@konkuk.ac.kr" userId="fc805462-1126-4daf-9bad-151ec245578c" providerId="ADAL" clId="{19C447AA-8683-408A-83E0-F24E9E1378B0}" dt="2021-05-26T07:05:58.779" v="997" actId="478"/>
          <ac:picMkLst>
            <pc:docMk/>
            <pc:sldMk cId="954782927" sldId="490"/>
            <ac:picMk id="7" creationId="{A25D9643-F30F-4C91-A312-CEFFF73525DE}"/>
          </ac:picMkLst>
        </pc:picChg>
        <pc:picChg chg="add mod">
          <ac:chgData name="haen1231@konkuk.ac.kr" userId="fc805462-1126-4daf-9bad-151ec245578c" providerId="ADAL" clId="{19C447AA-8683-408A-83E0-F24E9E1378B0}" dt="2021-05-26T07:09:58.830" v="1182" actId="1036"/>
          <ac:picMkLst>
            <pc:docMk/>
            <pc:sldMk cId="954782927" sldId="490"/>
            <ac:picMk id="8" creationId="{E1B0B8E2-3631-4933-9FA9-9CE4A8FAFC64}"/>
          </ac:picMkLst>
        </pc:picChg>
        <pc:picChg chg="del">
          <ac:chgData name="haen1231@konkuk.ac.kr" userId="fc805462-1126-4daf-9bad-151ec245578c" providerId="ADAL" clId="{19C447AA-8683-408A-83E0-F24E9E1378B0}" dt="2021-05-26T07:06:37.635" v="1002" actId="478"/>
          <ac:picMkLst>
            <pc:docMk/>
            <pc:sldMk cId="954782927" sldId="490"/>
            <ac:picMk id="11" creationId="{CFC0134B-D6CD-479F-BDD7-3BD62189F35F}"/>
          </ac:picMkLst>
        </pc:picChg>
        <pc:picChg chg="del">
          <ac:chgData name="haen1231@konkuk.ac.kr" userId="fc805462-1126-4daf-9bad-151ec245578c" providerId="ADAL" clId="{19C447AA-8683-408A-83E0-F24E9E1378B0}" dt="2021-05-26T07:07:42.966" v="1014" actId="478"/>
          <ac:picMkLst>
            <pc:docMk/>
            <pc:sldMk cId="954782927" sldId="490"/>
            <ac:picMk id="19" creationId="{CD53422D-CF40-4C19-9227-3BDA6795EF5A}"/>
          </ac:picMkLst>
        </pc:picChg>
        <pc:picChg chg="add mod">
          <ac:chgData name="haen1231@konkuk.ac.kr" userId="fc805462-1126-4daf-9bad-151ec245578c" providerId="ADAL" clId="{19C447AA-8683-408A-83E0-F24E9E1378B0}" dt="2021-05-26T07:09:58.830" v="1182" actId="1036"/>
          <ac:picMkLst>
            <pc:docMk/>
            <pc:sldMk cId="954782927" sldId="490"/>
            <ac:picMk id="25" creationId="{E5305E31-E5E5-454A-AC03-AE586E5E018E}"/>
          </ac:picMkLst>
        </pc:picChg>
        <pc:picChg chg="add mod modCrop">
          <ac:chgData name="haen1231@konkuk.ac.kr" userId="fc805462-1126-4daf-9bad-151ec245578c" providerId="ADAL" clId="{19C447AA-8683-408A-83E0-F24E9E1378B0}" dt="2021-05-26T07:09:58.830" v="1182" actId="1036"/>
          <ac:picMkLst>
            <pc:docMk/>
            <pc:sldMk cId="954782927" sldId="490"/>
            <ac:picMk id="30" creationId="{94EFE548-8879-4A8D-A994-65B2E6222B0F}"/>
          </ac:picMkLst>
        </pc:picChg>
        <pc:cxnChg chg="mod">
          <ac:chgData name="haen1231@konkuk.ac.kr" userId="fc805462-1126-4daf-9bad-151ec245578c" providerId="ADAL" clId="{19C447AA-8683-408A-83E0-F24E9E1378B0}" dt="2021-05-26T07:09:58.830" v="1182" actId="1036"/>
          <ac:cxnSpMkLst>
            <pc:docMk/>
            <pc:sldMk cId="954782927" sldId="490"/>
            <ac:cxnSpMk id="17" creationId="{9AE95431-1423-4282-B321-07641F6AA585}"/>
          </ac:cxnSpMkLst>
        </pc:cxnChg>
        <pc:cxnChg chg="mod">
          <ac:chgData name="haen1231@konkuk.ac.kr" userId="fc805462-1126-4daf-9bad-151ec245578c" providerId="ADAL" clId="{19C447AA-8683-408A-83E0-F24E9E1378B0}" dt="2021-05-26T07:09:58.830" v="1182" actId="1036"/>
          <ac:cxnSpMkLst>
            <pc:docMk/>
            <pc:sldMk cId="954782927" sldId="490"/>
            <ac:cxnSpMk id="20" creationId="{C03A74B2-1971-4B16-A1AD-AD989C2DA4E5}"/>
          </ac:cxnSpMkLst>
        </pc:cxnChg>
        <pc:cxnChg chg="del">
          <ac:chgData name="haen1231@konkuk.ac.kr" userId="fc805462-1126-4daf-9bad-151ec245578c" providerId="ADAL" clId="{19C447AA-8683-408A-83E0-F24E9E1378B0}" dt="2021-05-26T07:07:44.301" v="1015" actId="478"/>
          <ac:cxnSpMkLst>
            <pc:docMk/>
            <pc:sldMk cId="954782927" sldId="490"/>
            <ac:cxnSpMk id="22" creationId="{D8E5804C-AF23-4D90-8502-16E92CD51B36}"/>
          </ac:cxnSpMkLst>
        </pc:cxnChg>
      </pc:sldChg>
      <pc:sldChg chg="addSp delSp modSp mod">
        <pc:chgData name="haen1231@konkuk.ac.kr" userId="fc805462-1126-4daf-9bad-151ec245578c" providerId="ADAL" clId="{19C447AA-8683-408A-83E0-F24E9E1378B0}" dt="2021-05-26T07:28:14.691" v="1343" actId="13926"/>
        <pc:sldMkLst>
          <pc:docMk/>
          <pc:sldMk cId="4103513408" sldId="491"/>
        </pc:sldMkLst>
        <pc:graphicFrameChg chg="add del mod modGraphic">
          <ac:chgData name="haen1231@konkuk.ac.kr" userId="fc805462-1126-4daf-9bad-151ec245578c" providerId="ADAL" clId="{19C447AA-8683-408A-83E0-F24E9E1378B0}" dt="2021-05-26T07:25:32.617" v="1319" actId="21"/>
          <ac:graphicFrameMkLst>
            <pc:docMk/>
            <pc:sldMk cId="4103513408" sldId="491"/>
            <ac:graphicFrameMk id="8" creationId="{9412AD4E-3989-4FED-A6F2-60BC578539EB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7:28:14.691" v="1343" actId="13926"/>
          <ac:graphicFrameMkLst>
            <pc:docMk/>
            <pc:sldMk cId="4103513408" sldId="491"/>
            <ac:graphicFrameMk id="11" creationId="{2BE72BF8-9F8C-4E2C-B0AE-2EA610D94B00}"/>
          </ac:graphicFrameMkLst>
        </pc:graphicFrameChg>
      </pc:sldChg>
      <pc:sldChg chg="modSp add mod">
        <pc:chgData name="haen1231@konkuk.ac.kr" userId="fc805462-1126-4daf-9bad-151ec245578c" providerId="ADAL" clId="{19C447AA-8683-408A-83E0-F24E9E1378B0}" dt="2021-05-26T07:21:00.046" v="1270" actId="14100"/>
        <pc:sldMkLst>
          <pc:docMk/>
          <pc:sldMk cId="2210885141" sldId="492"/>
        </pc:sldMkLst>
        <pc:spChg chg="mod">
          <ac:chgData name="haen1231@konkuk.ac.kr" userId="fc805462-1126-4daf-9bad-151ec245578c" providerId="ADAL" clId="{19C447AA-8683-408A-83E0-F24E9E1378B0}" dt="2021-05-26T07:21:00.046" v="1270" actId="14100"/>
          <ac:spMkLst>
            <pc:docMk/>
            <pc:sldMk cId="2210885141" sldId="492"/>
            <ac:spMk id="33" creationId="{FC3358AD-9168-4FC8-8E61-00751C1DFB52}"/>
          </ac:spMkLst>
        </pc:spChg>
      </pc:sldChg>
      <pc:sldChg chg="addSp delSp modSp mod">
        <pc:chgData name="haen1231@konkuk.ac.kr" userId="fc805462-1126-4daf-9bad-151ec245578c" providerId="ADAL" clId="{19C447AA-8683-408A-83E0-F24E9E1378B0}" dt="2021-05-26T07:50:43.022" v="1701"/>
        <pc:sldMkLst>
          <pc:docMk/>
          <pc:sldMk cId="1162645262" sldId="493"/>
        </pc:sldMkLst>
        <pc:spChg chg="mod">
          <ac:chgData name="haen1231@konkuk.ac.kr" userId="fc805462-1126-4daf-9bad-151ec245578c" providerId="ADAL" clId="{19C447AA-8683-408A-83E0-F24E9E1378B0}" dt="2021-05-26T07:50:43.022" v="1701"/>
          <ac:spMkLst>
            <pc:docMk/>
            <pc:sldMk cId="1162645262" sldId="493"/>
            <ac:spMk id="2" creationId="{03D9372D-B0A9-418E-86BB-FC5982423AB2}"/>
          </ac:spMkLst>
        </pc:spChg>
        <pc:graphicFrameChg chg="mod modGraphic">
          <ac:chgData name="haen1231@konkuk.ac.kr" userId="fc805462-1126-4daf-9bad-151ec245578c" providerId="ADAL" clId="{19C447AA-8683-408A-83E0-F24E9E1378B0}" dt="2021-05-26T07:42:56.525" v="1568"/>
          <ac:graphicFrameMkLst>
            <pc:docMk/>
            <pc:sldMk cId="1162645262" sldId="493"/>
            <ac:graphicFrameMk id="3" creationId="{09AB6DA1-0745-4AFC-9DE8-7EE939D32C46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7:42:50.049" v="1567"/>
          <ac:graphicFrameMkLst>
            <pc:docMk/>
            <pc:sldMk cId="1162645262" sldId="493"/>
            <ac:graphicFrameMk id="4" creationId="{EED5E279-B548-4527-A4BF-26F62668C8F5}"/>
          </ac:graphicFrameMkLst>
        </pc:graphicFrameChg>
        <pc:graphicFrameChg chg="add del mod">
          <ac:chgData name="haen1231@konkuk.ac.kr" userId="fc805462-1126-4daf-9bad-151ec245578c" providerId="ADAL" clId="{19C447AA-8683-408A-83E0-F24E9E1378B0}" dt="2021-05-26T07:42:27.404" v="1564" actId="478"/>
          <ac:graphicFrameMkLst>
            <pc:docMk/>
            <pc:sldMk cId="1162645262" sldId="493"/>
            <ac:graphicFrameMk id="7" creationId="{7FCCA7AC-48E6-4E4B-B703-BFC8B0750E65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7:50:49.514" v="1703"/>
        <pc:sldMkLst>
          <pc:docMk/>
          <pc:sldMk cId="3523039680" sldId="494"/>
        </pc:sldMkLst>
        <pc:spChg chg="del">
          <ac:chgData name="haen1231@konkuk.ac.kr" userId="fc805462-1126-4daf-9bad-151ec245578c" providerId="ADAL" clId="{19C447AA-8683-408A-83E0-F24E9E1378B0}" dt="2021-05-26T07:50:49.214" v="1702" actId="478"/>
          <ac:spMkLst>
            <pc:docMk/>
            <pc:sldMk cId="3523039680" sldId="494"/>
            <ac:spMk id="2" creationId="{03D9372D-B0A9-418E-86BB-FC5982423AB2}"/>
          </ac:spMkLst>
        </pc:spChg>
        <pc:spChg chg="add mod">
          <ac:chgData name="haen1231@konkuk.ac.kr" userId="fc805462-1126-4daf-9bad-151ec245578c" providerId="ADAL" clId="{19C447AA-8683-408A-83E0-F24E9E1378B0}" dt="2021-05-26T07:50:06.301" v="1698" actId="207"/>
          <ac:spMkLst>
            <pc:docMk/>
            <pc:sldMk cId="3523039680" sldId="494"/>
            <ac:spMk id="7" creationId="{9F674CCE-8DF3-46F7-B6C0-C7DD692DD27A}"/>
          </ac:spMkLst>
        </pc:spChg>
        <pc:spChg chg="mod ord">
          <ac:chgData name="haen1231@konkuk.ac.kr" userId="fc805462-1126-4daf-9bad-151ec245578c" providerId="ADAL" clId="{19C447AA-8683-408A-83E0-F24E9E1378B0}" dt="2021-05-26T07:47:19.375" v="1682" actId="166"/>
          <ac:spMkLst>
            <pc:docMk/>
            <pc:sldMk cId="3523039680" sldId="494"/>
            <ac:spMk id="8" creationId="{AA7A6C96-E520-45F0-B8D4-15B898CE5897}"/>
          </ac:spMkLst>
        </pc:spChg>
        <pc:spChg chg="mod ord">
          <ac:chgData name="haen1231@konkuk.ac.kr" userId="fc805462-1126-4daf-9bad-151ec245578c" providerId="ADAL" clId="{19C447AA-8683-408A-83E0-F24E9E1378B0}" dt="2021-05-26T07:49:40.272" v="1695" actId="166"/>
          <ac:spMkLst>
            <pc:docMk/>
            <pc:sldMk cId="3523039680" sldId="494"/>
            <ac:spMk id="16" creationId="{0552A6A0-D525-4853-B200-086E775C8293}"/>
          </ac:spMkLst>
        </pc:spChg>
        <pc:spChg chg="mod ord">
          <ac:chgData name="haen1231@konkuk.ac.kr" userId="fc805462-1126-4daf-9bad-151ec245578c" providerId="ADAL" clId="{19C447AA-8683-408A-83E0-F24E9E1378B0}" dt="2021-05-26T07:49:58.678" v="1697" actId="207"/>
          <ac:spMkLst>
            <pc:docMk/>
            <pc:sldMk cId="3523039680" sldId="494"/>
            <ac:spMk id="17" creationId="{5995F486-7646-4C68-A609-29E6FD700DFD}"/>
          </ac:spMkLst>
        </pc:spChg>
        <pc:spChg chg="add del mod">
          <ac:chgData name="haen1231@konkuk.ac.kr" userId="fc805462-1126-4daf-9bad-151ec245578c" providerId="ADAL" clId="{19C447AA-8683-408A-83E0-F24E9E1378B0}" dt="2021-05-26T07:44:52.653" v="1586"/>
          <ac:spMkLst>
            <pc:docMk/>
            <pc:sldMk cId="3523039680" sldId="494"/>
            <ac:spMk id="18" creationId="{AD937A7A-FF0F-4CBD-8934-9D300A42024B}"/>
          </ac:spMkLst>
        </pc:spChg>
        <pc:spChg chg="add del mod">
          <ac:chgData name="haen1231@konkuk.ac.kr" userId="fc805462-1126-4daf-9bad-151ec245578c" providerId="ADAL" clId="{19C447AA-8683-408A-83E0-F24E9E1378B0}" dt="2021-05-26T07:44:55.718" v="1588"/>
          <ac:spMkLst>
            <pc:docMk/>
            <pc:sldMk cId="3523039680" sldId="494"/>
            <ac:spMk id="19" creationId="{B29B0094-4ABB-4040-A89A-4DAC81540405}"/>
          </ac:spMkLst>
        </pc:spChg>
        <pc:spChg chg="add mod">
          <ac:chgData name="haen1231@konkuk.ac.kr" userId="fc805462-1126-4daf-9bad-151ec245578c" providerId="ADAL" clId="{19C447AA-8683-408A-83E0-F24E9E1378B0}" dt="2021-05-26T07:50:08.566" v="1699" actId="207"/>
          <ac:spMkLst>
            <pc:docMk/>
            <pc:sldMk cId="3523039680" sldId="494"/>
            <ac:spMk id="22" creationId="{85D9D8CC-9365-489F-8812-AC7D42B60502}"/>
          </ac:spMkLst>
        </pc:spChg>
        <pc:spChg chg="add mod">
          <ac:chgData name="haen1231@konkuk.ac.kr" userId="fc805462-1126-4daf-9bad-151ec245578c" providerId="ADAL" clId="{19C447AA-8683-408A-83E0-F24E9E1378B0}" dt="2021-05-26T07:50:49.514" v="1703"/>
          <ac:spMkLst>
            <pc:docMk/>
            <pc:sldMk cId="3523039680" sldId="494"/>
            <ac:spMk id="23" creationId="{24B4F0CC-1B46-4066-90B7-8668C7B1614F}"/>
          </ac:spMkLst>
        </pc:spChg>
      </pc:sldChg>
      <pc:sldChg chg="addSp delSp modSp add mod ord">
        <pc:chgData name="haen1231@konkuk.ac.kr" userId="fc805462-1126-4daf-9bad-151ec245578c" providerId="ADAL" clId="{19C447AA-8683-408A-83E0-F24E9E1378B0}" dt="2021-05-26T07:38:01.963" v="1542" actId="20577"/>
        <pc:sldMkLst>
          <pc:docMk/>
          <pc:sldMk cId="51160400" sldId="495"/>
        </pc:sldMkLst>
        <pc:spChg chg="mod">
          <ac:chgData name="haen1231@konkuk.ac.kr" userId="fc805462-1126-4daf-9bad-151ec245578c" providerId="ADAL" clId="{19C447AA-8683-408A-83E0-F24E9E1378B0}" dt="2021-05-26T07:38:01.963" v="1542" actId="20577"/>
          <ac:spMkLst>
            <pc:docMk/>
            <pc:sldMk cId="51160400" sldId="495"/>
            <ac:spMk id="21" creationId="{FDFC41CD-52EB-4266-9540-50A189C69140}"/>
          </ac:spMkLst>
        </pc:spChg>
        <pc:spChg chg="del">
          <ac:chgData name="haen1231@konkuk.ac.kr" userId="fc805462-1126-4daf-9bad-151ec245578c" providerId="ADAL" clId="{19C447AA-8683-408A-83E0-F24E9E1378B0}" dt="2021-05-26T07:36:51.021" v="1490" actId="478"/>
          <ac:spMkLst>
            <pc:docMk/>
            <pc:sldMk cId="51160400" sldId="495"/>
            <ac:spMk id="36" creationId="{6BD4326F-93AC-449C-B746-CC3848AE41C4}"/>
          </ac:spMkLst>
        </pc:spChg>
        <pc:spChg chg="del">
          <ac:chgData name="haen1231@konkuk.ac.kr" userId="fc805462-1126-4daf-9bad-151ec245578c" providerId="ADAL" clId="{19C447AA-8683-408A-83E0-F24E9E1378B0}" dt="2021-05-26T07:36:32.149" v="1486" actId="478"/>
          <ac:spMkLst>
            <pc:docMk/>
            <pc:sldMk cId="51160400" sldId="495"/>
            <ac:spMk id="37" creationId="{E83F7A1D-FA96-46C3-A0F4-F6B34A8CB2D4}"/>
          </ac:spMkLst>
        </pc:spChg>
        <pc:grpChg chg="mod">
          <ac:chgData name="haen1231@konkuk.ac.kr" userId="fc805462-1126-4daf-9bad-151ec245578c" providerId="ADAL" clId="{19C447AA-8683-408A-83E0-F24E9E1378B0}" dt="2021-05-26T07:37:02.134" v="1530" actId="1038"/>
          <ac:grpSpMkLst>
            <pc:docMk/>
            <pc:sldMk cId="51160400" sldId="495"/>
            <ac:grpSpMk id="26" creationId="{6179E7C1-FB79-4759-ADB5-FC6092DEE124}"/>
          </ac:grpSpMkLst>
        </pc:grpChg>
        <pc:picChg chg="add mod modCrop">
          <ac:chgData name="haen1231@konkuk.ac.kr" userId="fc805462-1126-4daf-9bad-151ec245578c" providerId="ADAL" clId="{19C447AA-8683-408A-83E0-F24E9E1378B0}" dt="2021-05-26T07:37:34.357" v="1537" actId="1076"/>
          <ac:picMkLst>
            <pc:docMk/>
            <pc:sldMk cId="51160400" sldId="495"/>
            <ac:picMk id="3" creationId="{DDF86ADA-D500-42E9-846A-45119118B8FB}"/>
          </ac:picMkLst>
        </pc:picChg>
        <pc:picChg chg="del">
          <ac:chgData name="haen1231@konkuk.ac.kr" userId="fc805462-1126-4daf-9bad-151ec245578c" providerId="ADAL" clId="{19C447AA-8683-408A-83E0-F24E9E1378B0}" dt="2021-05-26T07:36:45.238" v="1487" actId="478"/>
          <ac:picMkLst>
            <pc:docMk/>
            <pc:sldMk cId="51160400" sldId="495"/>
            <ac:picMk id="12" creationId="{DDCEE15C-FEE7-4CC2-B7C2-74B4A49BAD68}"/>
          </ac:picMkLst>
        </pc:picChg>
        <pc:picChg chg="add mod">
          <ac:chgData name="haen1231@konkuk.ac.kr" userId="fc805462-1126-4daf-9bad-151ec245578c" providerId="ADAL" clId="{19C447AA-8683-408A-83E0-F24E9E1378B0}" dt="2021-05-26T07:37:09.722" v="1531" actId="1076"/>
          <ac:picMkLst>
            <pc:docMk/>
            <pc:sldMk cId="51160400" sldId="495"/>
            <ac:picMk id="22" creationId="{1575AC6A-7886-4976-84AD-B302EA263CA1}"/>
          </ac:picMkLst>
        </pc:picChg>
        <pc:picChg chg="mod">
          <ac:chgData name="haen1231@konkuk.ac.kr" userId="fc805462-1126-4daf-9bad-151ec245578c" providerId="ADAL" clId="{19C447AA-8683-408A-83E0-F24E9E1378B0}" dt="2021-05-26T07:37:02.134" v="1530" actId="1038"/>
          <ac:picMkLst>
            <pc:docMk/>
            <pc:sldMk cId="51160400" sldId="495"/>
            <ac:picMk id="24" creationId="{8DEBE47F-8FEA-4B2F-B486-87A6B8DE8D9F}"/>
          </ac:picMkLst>
        </pc:picChg>
        <pc:picChg chg="del">
          <ac:chgData name="haen1231@konkuk.ac.kr" userId="fc805462-1126-4daf-9bad-151ec245578c" providerId="ADAL" clId="{19C447AA-8683-408A-83E0-F24E9E1378B0}" dt="2021-05-26T07:35:23.643" v="1419" actId="478"/>
          <ac:picMkLst>
            <pc:docMk/>
            <pc:sldMk cId="51160400" sldId="495"/>
            <ac:picMk id="31" creationId="{40585D15-0703-4BB0-A598-53C19B323233}"/>
          </ac:picMkLst>
        </pc:picChg>
        <pc:picChg chg="del">
          <ac:chgData name="haen1231@konkuk.ac.kr" userId="fc805462-1126-4daf-9bad-151ec245578c" providerId="ADAL" clId="{19C447AA-8683-408A-83E0-F24E9E1378B0}" dt="2021-05-26T07:36:29.115" v="1485" actId="478"/>
          <ac:picMkLst>
            <pc:docMk/>
            <pc:sldMk cId="51160400" sldId="495"/>
            <ac:picMk id="32" creationId="{F2187D4D-D173-4474-8435-60ED798A10F8}"/>
          </ac:picMkLst>
        </pc:picChg>
        <pc:cxnChg chg="mod">
          <ac:chgData name="haen1231@konkuk.ac.kr" userId="fc805462-1126-4daf-9bad-151ec245578c" providerId="ADAL" clId="{19C447AA-8683-408A-83E0-F24E9E1378B0}" dt="2021-05-26T07:37:26.181" v="1535" actId="1076"/>
          <ac:cxnSpMkLst>
            <pc:docMk/>
            <pc:sldMk cId="51160400" sldId="495"/>
            <ac:cxnSpMk id="25" creationId="{80E6BCCD-59C5-4196-8167-F7EF098B0D32}"/>
          </ac:cxnSpMkLst>
        </pc:cxnChg>
        <pc:cxnChg chg="mod">
          <ac:chgData name="haen1231@konkuk.ac.kr" userId="fc805462-1126-4daf-9bad-151ec245578c" providerId="ADAL" clId="{19C447AA-8683-408A-83E0-F24E9E1378B0}" dt="2021-05-26T07:37:19.445" v="1534" actId="1076"/>
          <ac:cxnSpMkLst>
            <pc:docMk/>
            <pc:sldMk cId="51160400" sldId="495"/>
            <ac:cxnSpMk id="34" creationId="{399793A7-17E7-47CE-B309-44606E9973DD}"/>
          </ac:cxnSpMkLst>
        </pc:cxnChg>
      </pc:sldChg>
      <pc:sldChg chg="modSp mod">
        <pc:chgData name="haen1231@konkuk.ac.kr" userId="fc805462-1126-4daf-9bad-151ec245578c" providerId="ADAL" clId="{19C447AA-8683-408A-83E0-F24E9E1378B0}" dt="2021-05-27T18:38:40.531" v="1707" actId="197"/>
        <pc:sldMkLst>
          <pc:docMk/>
          <pc:sldMk cId="765187232" sldId="507"/>
        </pc:sldMkLst>
        <pc:spChg chg="mod">
          <ac:chgData name="haen1231@konkuk.ac.kr" userId="fc805462-1126-4daf-9bad-151ec245578c" providerId="ADAL" clId="{19C447AA-8683-408A-83E0-F24E9E1378B0}" dt="2021-05-27T18:38:25.161" v="1706" actId="1076"/>
          <ac:spMkLst>
            <pc:docMk/>
            <pc:sldMk cId="765187232" sldId="507"/>
            <ac:spMk id="39" creationId="{D4AAFDB6-4FAC-4AAB-9BF2-B4156EB61A13}"/>
          </ac:spMkLst>
        </pc:spChg>
        <pc:picChg chg="mod">
          <ac:chgData name="haen1231@konkuk.ac.kr" userId="fc805462-1126-4daf-9bad-151ec245578c" providerId="ADAL" clId="{19C447AA-8683-408A-83E0-F24E9E1378B0}" dt="2021-05-27T18:38:40.531" v="1707" actId="197"/>
          <ac:picMkLst>
            <pc:docMk/>
            <pc:sldMk cId="765187232" sldId="507"/>
            <ac:picMk id="27" creationId="{E7260AFF-2E4C-4859-8EF1-1AD4C6EC27EB}"/>
          </ac:picMkLst>
        </pc:picChg>
      </pc:sldChg>
    </pc:docChg>
  </pc:docChgLst>
  <pc:docChgLst>
    <pc:chgData name="송호영" userId="S::ghdud119@konkuk.ac.kr::2286aef3-535c-4bbe-8664-406b05f44393" providerId="AD" clId="Web-{D5489C0B-3E6C-4D3E-8BA3-98CF6B97291C}"/>
    <pc:docChg chg="addSld delSld modSld sldOrd">
      <pc:chgData name="송호영" userId="S::ghdud119@konkuk.ac.kr::2286aef3-535c-4bbe-8664-406b05f44393" providerId="AD" clId="Web-{D5489C0B-3E6C-4D3E-8BA3-98CF6B97291C}" dt="2021-05-13T07:59:29.824" v="2986" actId="20577"/>
      <pc:docMkLst>
        <pc:docMk/>
      </pc:docMkLst>
      <pc:sldChg chg="modSp">
        <pc:chgData name="송호영" userId="S::ghdud119@konkuk.ac.kr::2286aef3-535c-4bbe-8664-406b05f44393" providerId="AD" clId="Web-{D5489C0B-3E6C-4D3E-8BA3-98CF6B97291C}" dt="2021-05-13T07:23:05.854" v="2919"/>
        <pc:sldMkLst>
          <pc:docMk/>
          <pc:sldMk cId="3166077269" sldId="294"/>
        </pc:sldMkLst>
        <pc:graphicFrameChg chg="mod modGraphic">
          <ac:chgData name="송호영" userId="S::ghdud119@konkuk.ac.kr::2286aef3-535c-4bbe-8664-406b05f44393" providerId="AD" clId="Web-{D5489C0B-3E6C-4D3E-8BA3-98CF6B97291C}" dt="2021-05-13T07:23:05.854" v="2919"/>
          <ac:graphicFrameMkLst>
            <pc:docMk/>
            <pc:sldMk cId="3166077269" sldId="294"/>
            <ac:graphicFrameMk id="21" creationId="{D24F62E1-595F-4F11-B843-EEC76AB608CC}"/>
          </ac:graphicFrameMkLst>
        </pc:graphicFrameChg>
      </pc:sldChg>
      <pc:sldChg chg="addSp delSp modSp del">
        <pc:chgData name="송호영" userId="S::ghdud119@konkuk.ac.kr::2286aef3-535c-4bbe-8664-406b05f44393" providerId="AD" clId="Web-{D5489C0B-3E6C-4D3E-8BA3-98CF6B97291C}" dt="2021-05-13T07:56:56.648" v="2954"/>
        <pc:sldMkLst>
          <pc:docMk/>
          <pc:sldMk cId="217872772" sldId="312"/>
        </pc:sldMkLst>
        <pc:picChg chg="add mod ord">
          <ac:chgData name="송호영" userId="S::ghdud119@konkuk.ac.kr::2286aef3-535c-4bbe-8664-406b05f44393" providerId="AD" clId="Web-{D5489C0B-3E6C-4D3E-8BA3-98CF6B97291C}" dt="2021-05-13T07:31:51.709" v="2950" actId="1076"/>
          <ac:picMkLst>
            <pc:docMk/>
            <pc:sldMk cId="217872772" sldId="312"/>
            <ac:picMk id="4" creationId="{7828BBC4-F8EC-4D71-AD1A-4C2472412EF8}"/>
          </ac:picMkLst>
        </pc:picChg>
        <pc:picChg chg="add mod">
          <ac:chgData name="송호영" userId="S::ghdud119@konkuk.ac.kr::2286aef3-535c-4bbe-8664-406b05f44393" providerId="AD" clId="Web-{D5489C0B-3E6C-4D3E-8BA3-98CF6B97291C}" dt="2021-05-13T07:32:09.053" v="2953" actId="1076"/>
          <ac:picMkLst>
            <pc:docMk/>
            <pc:sldMk cId="217872772" sldId="312"/>
            <ac:picMk id="8" creationId="{00A105C4-5C69-46B3-BE7B-E7FCBF4CE10D}"/>
          </ac:picMkLst>
        </pc:picChg>
        <pc:picChg chg="del">
          <ac:chgData name="송호영" userId="S::ghdud119@konkuk.ac.kr::2286aef3-535c-4bbe-8664-406b05f44393" providerId="AD" clId="Web-{D5489C0B-3E6C-4D3E-8BA3-98CF6B97291C}" dt="2021-05-13T07:31:17.724" v="2941"/>
          <ac:picMkLst>
            <pc:docMk/>
            <pc:sldMk cId="217872772" sldId="312"/>
            <ac:picMk id="11" creationId="{47E40CA8-ECA7-4EFF-8CAE-6698C5203683}"/>
          </ac:picMkLst>
        </pc:picChg>
        <pc:picChg chg="del">
          <ac:chgData name="송호영" userId="S::ghdud119@konkuk.ac.kr::2286aef3-535c-4bbe-8664-406b05f44393" providerId="AD" clId="Web-{D5489C0B-3E6C-4D3E-8BA3-98CF6B97291C}" dt="2021-05-13T07:31:55.850" v="2951"/>
          <ac:picMkLst>
            <pc:docMk/>
            <pc:sldMk cId="217872772" sldId="312"/>
            <ac:picMk id="15" creationId="{C293935A-E0ED-4A46-94DC-82CCA9DAEB84}"/>
          </ac:picMkLst>
        </pc:picChg>
      </pc:sldChg>
      <pc:sldChg chg="del">
        <pc:chgData name="송호영" userId="S::ghdud119@konkuk.ac.kr::2286aef3-535c-4bbe-8664-406b05f44393" providerId="AD" clId="Web-{D5489C0B-3E6C-4D3E-8BA3-98CF6B97291C}" dt="2021-05-13T07:57:04.429" v="2957"/>
        <pc:sldMkLst>
          <pc:docMk/>
          <pc:sldMk cId="826299919" sldId="315"/>
        </pc:sldMkLst>
      </pc:sldChg>
      <pc:sldChg chg="del">
        <pc:chgData name="송호영" userId="S::ghdud119@konkuk.ac.kr::2286aef3-535c-4bbe-8664-406b05f44393" providerId="AD" clId="Web-{D5489C0B-3E6C-4D3E-8BA3-98CF6B97291C}" dt="2021-05-13T07:23:20.495" v="2922"/>
        <pc:sldMkLst>
          <pc:docMk/>
          <pc:sldMk cId="1231190606" sldId="319"/>
        </pc:sldMkLst>
      </pc:sldChg>
      <pc:sldChg chg="del">
        <pc:chgData name="송호영" userId="S::ghdud119@konkuk.ac.kr::2286aef3-535c-4bbe-8664-406b05f44393" providerId="AD" clId="Web-{D5489C0B-3E6C-4D3E-8BA3-98CF6B97291C}" dt="2021-05-13T07:23:19.089" v="2921"/>
        <pc:sldMkLst>
          <pc:docMk/>
          <pc:sldMk cId="552218876" sldId="320"/>
        </pc:sldMkLst>
      </pc:sldChg>
      <pc:sldChg chg="del">
        <pc:chgData name="송호영" userId="S::ghdud119@konkuk.ac.kr::2286aef3-535c-4bbe-8664-406b05f44393" providerId="AD" clId="Web-{D5489C0B-3E6C-4D3E-8BA3-98CF6B97291C}" dt="2021-05-13T07:23:14.651" v="2920"/>
        <pc:sldMkLst>
          <pc:docMk/>
          <pc:sldMk cId="3316600606" sldId="321"/>
        </pc:sldMkLst>
      </pc:sldChg>
      <pc:sldChg chg="del">
        <pc:chgData name="송호영" userId="S::ghdud119@konkuk.ac.kr::2286aef3-535c-4bbe-8664-406b05f44393" providerId="AD" clId="Web-{D5489C0B-3E6C-4D3E-8BA3-98CF6B97291C}" dt="2021-05-13T07:23:50.605" v="2934"/>
        <pc:sldMkLst>
          <pc:docMk/>
          <pc:sldMk cId="2299747862" sldId="322"/>
        </pc:sldMkLst>
      </pc:sldChg>
      <pc:sldChg chg="del">
        <pc:chgData name="송호영" userId="S::ghdud119@konkuk.ac.kr::2286aef3-535c-4bbe-8664-406b05f44393" providerId="AD" clId="Web-{D5489C0B-3E6C-4D3E-8BA3-98CF6B97291C}" dt="2021-05-13T07:23:49.652" v="2933"/>
        <pc:sldMkLst>
          <pc:docMk/>
          <pc:sldMk cId="3153800299" sldId="324"/>
        </pc:sldMkLst>
      </pc:sldChg>
      <pc:sldChg chg="del">
        <pc:chgData name="송호영" userId="S::ghdud119@konkuk.ac.kr::2286aef3-535c-4bbe-8664-406b05f44393" providerId="AD" clId="Web-{D5489C0B-3E6C-4D3E-8BA3-98CF6B97291C}" dt="2021-05-13T07:23:48.558" v="2932"/>
        <pc:sldMkLst>
          <pc:docMk/>
          <pc:sldMk cId="1096968755" sldId="325"/>
        </pc:sldMkLst>
      </pc:sldChg>
      <pc:sldChg chg="del">
        <pc:chgData name="송호영" userId="S::ghdud119@konkuk.ac.kr::2286aef3-535c-4bbe-8664-406b05f44393" providerId="AD" clId="Web-{D5489C0B-3E6C-4D3E-8BA3-98CF6B97291C}" dt="2021-05-13T07:23:44.917" v="2931"/>
        <pc:sldMkLst>
          <pc:docMk/>
          <pc:sldMk cId="2054989561" sldId="326"/>
        </pc:sldMkLst>
      </pc:sldChg>
      <pc:sldChg chg="del">
        <pc:chgData name="송호영" userId="S::ghdud119@konkuk.ac.kr::2286aef3-535c-4bbe-8664-406b05f44393" providerId="AD" clId="Web-{D5489C0B-3E6C-4D3E-8BA3-98CF6B97291C}" dt="2021-05-13T07:23:44.027" v="2930"/>
        <pc:sldMkLst>
          <pc:docMk/>
          <pc:sldMk cId="1344023683" sldId="327"/>
        </pc:sldMkLst>
      </pc:sldChg>
      <pc:sldChg chg="del">
        <pc:chgData name="송호영" userId="S::ghdud119@konkuk.ac.kr::2286aef3-535c-4bbe-8664-406b05f44393" providerId="AD" clId="Web-{D5489C0B-3E6C-4D3E-8BA3-98CF6B97291C}" dt="2021-05-13T07:23:42.183" v="2929"/>
        <pc:sldMkLst>
          <pc:docMk/>
          <pc:sldMk cId="3761192293" sldId="328"/>
        </pc:sldMkLst>
      </pc:sldChg>
      <pc:sldChg chg="del">
        <pc:chgData name="송호영" userId="S::ghdud119@konkuk.ac.kr::2286aef3-535c-4bbe-8664-406b05f44393" providerId="AD" clId="Web-{D5489C0B-3E6C-4D3E-8BA3-98CF6B97291C}" dt="2021-05-13T07:23:37.386" v="2927"/>
        <pc:sldMkLst>
          <pc:docMk/>
          <pc:sldMk cId="332988354" sldId="329"/>
        </pc:sldMkLst>
      </pc:sldChg>
      <pc:sldChg chg="del">
        <pc:chgData name="송호영" userId="S::ghdud119@konkuk.ac.kr::2286aef3-535c-4bbe-8664-406b05f44393" providerId="AD" clId="Web-{D5489C0B-3E6C-4D3E-8BA3-98CF6B97291C}" dt="2021-05-13T07:23:35.823" v="2926"/>
        <pc:sldMkLst>
          <pc:docMk/>
          <pc:sldMk cId="2628889305" sldId="330"/>
        </pc:sldMkLst>
      </pc:sldChg>
      <pc:sldChg chg="del">
        <pc:chgData name="송호영" userId="S::ghdud119@konkuk.ac.kr::2286aef3-535c-4bbe-8664-406b05f44393" providerId="AD" clId="Web-{D5489C0B-3E6C-4D3E-8BA3-98CF6B97291C}" dt="2021-05-13T07:23:31.808" v="2925"/>
        <pc:sldMkLst>
          <pc:docMk/>
          <pc:sldMk cId="4127869568" sldId="331"/>
        </pc:sldMkLst>
      </pc:sldChg>
      <pc:sldChg chg="del">
        <pc:chgData name="송호영" userId="S::ghdud119@konkuk.ac.kr::2286aef3-535c-4bbe-8664-406b05f44393" providerId="AD" clId="Web-{D5489C0B-3E6C-4D3E-8BA3-98CF6B97291C}" dt="2021-05-13T07:23:51.621" v="2935"/>
        <pc:sldMkLst>
          <pc:docMk/>
          <pc:sldMk cId="3597851406" sldId="336"/>
        </pc:sldMkLst>
      </pc:sldChg>
      <pc:sldChg chg="del">
        <pc:chgData name="송호영" userId="S::ghdud119@konkuk.ac.kr::2286aef3-535c-4bbe-8664-406b05f44393" providerId="AD" clId="Web-{D5489C0B-3E6C-4D3E-8BA3-98CF6B97291C}" dt="2021-05-13T07:23:58.714" v="2936"/>
        <pc:sldMkLst>
          <pc:docMk/>
          <pc:sldMk cId="2350280806" sldId="337"/>
        </pc:sldMkLst>
      </pc:sldChg>
      <pc:sldChg chg="del">
        <pc:chgData name="송호영" userId="S::ghdud119@konkuk.ac.kr::2286aef3-535c-4bbe-8664-406b05f44393" providerId="AD" clId="Web-{D5489C0B-3E6C-4D3E-8BA3-98CF6B97291C}" dt="2021-05-13T07:23:59.918" v="2937"/>
        <pc:sldMkLst>
          <pc:docMk/>
          <pc:sldMk cId="2731510682" sldId="338"/>
        </pc:sldMkLst>
      </pc:sldChg>
      <pc:sldChg chg="del">
        <pc:chgData name="송호영" userId="S::ghdud119@konkuk.ac.kr::2286aef3-535c-4bbe-8664-406b05f44393" providerId="AD" clId="Web-{D5489C0B-3E6C-4D3E-8BA3-98CF6B97291C}" dt="2021-05-13T07:24:11.996" v="2940"/>
        <pc:sldMkLst>
          <pc:docMk/>
          <pc:sldMk cId="4019255825" sldId="341"/>
        </pc:sldMkLst>
      </pc:sldChg>
      <pc:sldChg chg="del">
        <pc:chgData name="송호영" userId="S::ghdud119@konkuk.ac.kr::2286aef3-535c-4bbe-8664-406b05f44393" providerId="AD" clId="Web-{D5489C0B-3E6C-4D3E-8BA3-98CF6B97291C}" dt="2021-05-13T07:57:04.445" v="2958"/>
        <pc:sldMkLst>
          <pc:docMk/>
          <pc:sldMk cId="1066307163" sldId="349"/>
        </pc:sldMkLst>
      </pc:sldChg>
      <pc:sldChg chg="modSp">
        <pc:chgData name="송호영" userId="S::ghdud119@konkuk.ac.kr::2286aef3-535c-4bbe-8664-406b05f44393" providerId="AD" clId="Web-{D5489C0B-3E6C-4D3E-8BA3-98CF6B97291C}" dt="2021-05-13T07:59:29.824" v="2986" actId="20577"/>
        <pc:sldMkLst>
          <pc:docMk/>
          <pc:sldMk cId="726295685" sldId="350"/>
        </pc:sldMkLst>
        <pc:spChg chg="mod">
          <ac:chgData name="송호영" userId="S::ghdud119@konkuk.ac.kr::2286aef3-535c-4bbe-8664-406b05f44393" providerId="AD" clId="Web-{D5489C0B-3E6C-4D3E-8BA3-98CF6B97291C}" dt="2021-05-13T07:59:29.824" v="2986" actId="20577"/>
          <ac:spMkLst>
            <pc:docMk/>
            <pc:sldMk cId="726295685" sldId="350"/>
            <ac:spMk id="9" creationId="{B5F5C5D5-B8B7-4478-A406-6E4252245BE6}"/>
          </ac:spMkLst>
        </pc:spChg>
      </pc:sldChg>
      <pc:sldChg chg="del">
        <pc:chgData name="송호영" userId="S::ghdud119@konkuk.ac.kr::2286aef3-535c-4bbe-8664-406b05f44393" providerId="AD" clId="Web-{D5489C0B-3E6C-4D3E-8BA3-98CF6B97291C}" dt="2021-05-13T07:23:41.089" v="2928"/>
        <pc:sldMkLst>
          <pc:docMk/>
          <pc:sldMk cId="1425252156" sldId="381"/>
        </pc:sldMkLst>
      </pc:sldChg>
      <pc:sldChg chg="del">
        <pc:chgData name="송호영" userId="S::ghdud119@konkuk.ac.kr::2286aef3-535c-4bbe-8664-406b05f44393" providerId="AD" clId="Web-{D5489C0B-3E6C-4D3E-8BA3-98CF6B97291C}" dt="2021-05-13T07:24:01.230" v="2938"/>
        <pc:sldMkLst>
          <pc:docMk/>
          <pc:sldMk cId="1491911652" sldId="382"/>
        </pc:sldMkLst>
      </pc:sldChg>
      <pc:sldChg chg="del">
        <pc:chgData name="송호영" userId="S::ghdud119@konkuk.ac.kr::2286aef3-535c-4bbe-8664-406b05f44393" providerId="AD" clId="Web-{D5489C0B-3E6C-4D3E-8BA3-98CF6B97291C}" dt="2021-05-13T07:24:05.324" v="2939"/>
        <pc:sldMkLst>
          <pc:docMk/>
          <pc:sldMk cId="2596880963" sldId="383"/>
        </pc:sldMkLst>
      </pc:sldChg>
      <pc:sldChg chg="del">
        <pc:chgData name="송호영" userId="S::ghdud119@konkuk.ac.kr::2286aef3-535c-4bbe-8664-406b05f44393" providerId="AD" clId="Web-{D5489C0B-3E6C-4D3E-8BA3-98CF6B97291C}" dt="2021-05-13T07:57:09.429" v="2959"/>
        <pc:sldMkLst>
          <pc:docMk/>
          <pc:sldMk cId="3657038753" sldId="385"/>
        </pc:sldMkLst>
      </pc:sldChg>
      <pc:sldChg chg="del">
        <pc:chgData name="송호영" userId="S::ghdud119@konkuk.ac.kr::2286aef3-535c-4bbe-8664-406b05f44393" providerId="AD" clId="Web-{D5489C0B-3E6C-4D3E-8BA3-98CF6B97291C}" dt="2021-05-13T07:57:13.211" v="2960"/>
        <pc:sldMkLst>
          <pc:docMk/>
          <pc:sldMk cId="1575305476" sldId="386"/>
        </pc:sldMkLst>
      </pc:sldChg>
      <pc:sldChg chg="del">
        <pc:chgData name="송호영" userId="S::ghdud119@konkuk.ac.kr::2286aef3-535c-4bbe-8664-406b05f44393" providerId="AD" clId="Web-{D5489C0B-3E6C-4D3E-8BA3-98CF6B97291C}" dt="2021-05-13T07:57:14.273" v="2961"/>
        <pc:sldMkLst>
          <pc:docMk/>
          <pc:sldMk cId="3883841241" sldId="387"/>
        </pc:sldMkLst>
      </pc:sldChg>
      <pc:sldChg chg="del">
        <pc:chgData name="송호영" userId="S::ghdud119@konkuk.ac.kr::2286aef3-535c-4bbe-8664-406b05f44393" providerId="AD" clId="Web-{D5489C0B-3E6C-4D3E-8BA3-98CF6B97291C}" dt="2021-05-13T07:57:19.008" v="2963"/>
        <pc:sldMkLst>
          <pc:docMk/>
          <pc:sldMk cId="563314923" sldId="388"/>
        </pc:sldMkLst>
      </pc:sldChg>
      <pc:sldChg chg="del">
        <pc:chgData name="송호영" userId="S::ghdud119@konkuk.ac.kr::2286aef3-535c-4bbe-8664-406b05f44393" providerId="AD" clId="Web-{D5489C0B-3E6C-4D3E-8BA3-98CF6B97291C}" dt="2021-05-13T07:57:18.039" v="2962"/>
        <pc:sldMkLst>
          <pc:docMk/>
          <pc:sldMk cId="3980766924" sldId="389"/>
        </pc:sldMkLst>
      </pc:sldChg>
      <pc:sldChg chg="del">
        <pc:chgData name="송호영" userId="S::ghdud119@konkuk.ac.kr::2286aef3-535c-4bbe-8664-406b05f44393" providerId="AD" clId="Web-{D5489C0B-3E6C-4D3E-8BA3-98CF6B97291C}" dt="2021-05-13T07:57:25.899" v="2964"/>
        <pc:sldMkLst>
          <pc:docMk/>
          <pc:sldMk cId="3074055487" sldId="390"/>
        </pc:sldMkLst>
      </pc:sldChg>
      <pc:sldChg chg="del">
        <pc:chgData name="송호영" userId="S::ghdud119@konkuk.ac.kr::2286aef3-535c-4bbe-8664-406b05f44393" providerId="AD" clId="Web-{D5489C0B-3E6C-4D3E-8BA3-98CF6B97291C}" dt="2021-05-13T07:57:25.914" v="2965"/>
        <pc:sldMkLst>
          <pc:docMk/>
          <pc:sldMk cId="2692851498" sldId="391"/>
        </pc:sldMkLst>
      </pc:sldChg>
      <pc:sldChg chg="del">
        <pc:chgData name="송호영" userId="S::ghdud119@konkuk.ac.kr::2286aef3-535c-4bbe-8664-406b05f44393" providerId="AD" clId="Web-{D5489C0B-3E6C-4D3E-8BA3-98CF6B97291C}" dt="2021-05-13T07:57:38.555" v="2970"/>
        <pc:sldMkLst>
          <pc:docMk/>
          <pc:sldMk cId="4017903468" sldId="392"/>
        </pc:sldMkLst>
      </pc:sldChg>
      <pc:sldChg chg="del">
        <pc:chgData name="송호영" userId="S::ghdud119@konkuk.ac.kr::2286aef3-535c-4bbe-8664-406b05f44393" providerId="AD" clId="Web-{D5489C0B-3E6C-4D3E-8BA3-98CF6B97291C}" dt="2021-05-13T07:57:25.930" v="2966"/>
        <pc:sldMkLst>
          <pc:docMk/>
          <pc:sldMk cId="3326654582" sldId="393"/>
        </pc:sldMkLst>
      </pc:sldChg>
      <pc:sldChg chg="del">
        <pc:chgData name="송호영" userId="S::ghdud119@konkuk.ac.kr::2286aef3-535c-4bbe-8664-406b05f44393" providerId="AD" clId="Web-{D5489C0B-3E6C-4D3E-8BA3-98CF6B97291C}" dt="2021-05-13T07:57:39.993" v="2972"/>
        <pc:sldMkLst>
          <pc:docMk/>
          <pc:sldMk cId="434784103" sldId="394"/>
        </pc:sldMkLst>
      </pc:sldChg>
      <pc:sldChg chg="del">
        <pc:chgData name="송호영" userId="S::ghdud119@konkuk.ac.kr::2286aef3-535c-4bbe-8664-406b05f44393" providerId="AD" clId="Web-{D5489C0B-3E6C-4D3E-8BA3-98CF6B97291C}" dt="2021-05-13T07:57:38.540" v="2969"/>
        <pc:sldMkLst>
          <pc:docMk/>
          <pc:sldMk cId="3224836213" sldId="395"/>
        </pc:sldMkLst>
      </pc:sldChg>
      <pc:sldChg chg="del">
        <pc:chgData name="송호영" userId="S::ghdud119@konkuk.ac.kr::2286aef3-535c-4bbe-8664-406b05f44393" providerId="AD" clId="Web-{D5489C0B-3E6C-4D3E-8BA3-98CF6B97291C}" dt="2021-05-13T07:57:46.493" v="2973"/>
        <pc:sldMkLst>
          <pc:docMk/>
          <pc:sldMk cId="1022586628" sldId="397"/>
        </pc:sldMkLst>
      </pc:sldChg>
      <pc:sldChg chg="del">
        <pc:chgData name="송호영" userId="S::ghdud119@konkuk.ac.kr::2286aef3-535c-4bbe-8664-406b05f44393" providerId="AD" clId="Web-{D5489C0B-3E6C-4D3E-8BA3-98CF6B97291C}" dt="2021-05-13T07:57:38.540" v="2968"/>
        <pc:sldMkLst>
          <pc:docMk/>
          <pc:sldMk cId="1731261707" sldId="398"/>
        </pc:sldMkLst>
      </pc:sldChg>
      <pc:sldChg chg="del">
        <pc:chgData name="송호영" userId="S::ghdud119@konkuk.ac.kr::2286aef3-535c-4bbe-8664-406b05f44393" providerId="AD" clId="Web-{D5489C0B-3E6C-4D3E-8BA3-98CF6B97291C}" dt="2021-05-13T07:57:46.509" v="2974"/>
        <pc:sldMkLst>
          <pc:docMk/>
          <pc:sldMk cId="2946811766" sldId="399"/>
        </pc:sldMkLst>
      </pc:sldChg>
      <pc:sldChg chg="del">
        <pc:chgData name="송호영" userId="S::ghdud119@konkuk.ac.kr::2286aef3-535c-4bbe-8664-406b05f44393" providerId="AD" clId="Web-{D5489C0B-3E6C-4D3E-8BA3-98CF6B97291C}" dt="2021-05-13T07:57:29.930" v="2967"/>
        <pc:sldMkLst>
          <pc:docMk/>
          <pc:sldMk cId="1275968936" sldId="400"/>
        </pc:sldMkLst>
      </pc:sldChg>
      <pc:sldChg chg="del">
        <pc:chgData name="송호영" userId="S::ghdud119@konkuk.ac.kr::2286aef3-535c-4bbe-8664-406b05f44393" providerId="AD" clId="Web-{D5489C0B-3E6C-4D3E-8BA3-98CF6B97291C}" dt="2021-05-13T07:56:58.226" v="2955"/>
        <pc:sldMkLst>
          <pc:docMk/>
          <pc:sldMk cId="1237977018" sldId="402"/>
        </pc:sldMkLst>
      </pc:sldChg>
      <pc:sldChg chg="del">
        <pc:chgData name="송호영" userId="S::ghdud119@konkuk.ac.kr::2286aef3-535c-4bbe-8664-406b05f44393" providerId="AD" clId="Web-{D5489C0B-3E6C-4D3E-8BA3-98CF6B97291C}" dt="2021-05-13T07:56:58.913" v="2956"/>
        <pc:sldMkLst>
          <pc:docMk/>
          <pc:sldMk cId="3328051795" sldId="403"/>
        </pc:sldMkLst>
      </pc:sldChg>
      <pc:sldChg chg="modSp">
        <pc:chgData name="송호영" userId="S::ghdud119@konkuk.ac.kr::2286aef3-535c-4bbe-8664-406b05f44393" providerId="AD" clId="Web-{D5489C0B-3E6C-4D3E-8BA3-98CF6B97291C}" dt="2021-05-13T07:23:01.526" v="2918"/>
        <pc:sldMkLst>
          <pc:docMk/>
          <pc:sldMk cId="3078460058" sldId="404"/>
        </pc:sldMkLst>
        <pc:graphicFrameChg chg="mod modGraphic">
          <ac:chgData name="송호영" userId="S::ghdud119@konkuk.ac.kr::2286aef3-535c-4bbe-8664-406b05f44393" providerId="AD" clId="Web-{D5489C0B-3E6C-4D3E-8BA3-98CF6B97291C}" dt="2021-05-13T07:23:01.526" v="2918"/>
          <ac:graphicFrameMkLst>
            <pc:docMk/>
            <pc:sldMk cId="3078460058" sldId="404"/>
            <ac:graphicFrameMk id="21" creationId="{D24F62E1-595F-4F11-B843-EEC76AB608CC}"/>
          </ac:graphicFrameMkLst>
        </pc:graphicFrameChg>
      </pc:sldChg>
      <pc:sldChg chg="modSp add ord replId">
        <pc:chgData name="송호영" userId="S::ghdud119@konkuk.ac.kr::2286aef3-535c-4bbe-8664-406b05f44393" providerId="AD" clId="Web-{D5489C0B-3E6C-4D3E-8BA3-98CF6B97291C}" dt="2021-05-13T07:22:56.432" v="2917"/>
        <pc:sldMkLst>
          <pc:docMk/>
          <pc:sldMk cId="2404449222" sldId="405"/>
        </pc:sldMkLst>
        <pc:graphicFrameChg chg="mod modGraphic">
          <ac:chgData name="송호영" userId="S::ghdud119@konkuk.ac.kr::2286aef3-535c-4bbe-8664-406b05f44393" providerId="AD" clId="Web-{D5489C0B-3E6C-4D3E-8BA3-98CF6B97291C}" dt="2021-05-13T07:22:56.432" v="2917"/>
          <ac:graphicFrameMkLst>
            <pc:docMk/>
            <pc:sldMk cId="2404449222" sldId="405"/>
            <ac:graphicFrameMk id="21" creationId="{D24F62E1-595F-4F11-B843-EEC76AB608CC}"/>
          </ac:graphicFrameMkLst>
        </pc:graphicFrameChg>
      </pc:sldChg>
      <pc:sldChg chg="modSp add ord replId">
        <pc:chgData name="송호영" userId="S::ghdud119@konkuk.ac.kr::2286aef3-535c-4bbe-8664-406b05f44393" providerId="AD" clId="Web-{D5489C0B-3E6C-4D3E-8BA3-98CF6B97291C}" dt="2021-05-13T07:22:52.354" v="2916"/>
        <pc:sldMkLst>
          <pc:docMk/>
          <pc:sldMk cId="3105633893" sldId="406"/>
        </pc:sldMkLst>
        <pc:graphicFrameChg chg="mod modGraphic">
          <ac:chgData name="송호영" userId="S::ghdud119@konkuk.ac.kr::2286aef3-535c-4bbe-8664-406b05f44393" providerId="AD" clId="Web-{D5489C0B-3E6C-4D3E-8BA3-98CF6B97291C}" dt="2021-05-13T07:22:52.354" v="2916"/>
          <ac:graphicFrameMkLst>
            <pc:docMk/>
            <pc:sldMk cId="3105633893" sldId="406"/>
            <ac:graphicFrameMk id="21" creationId="{D24F62E1-595F-4F11-B843-EEC76AB608CC}"/>
          </ac:graphicFrameMkLst>
        </pc:graphicFrameChg>
      </pc:sldChg>
      <pc:sldChg chg="modSp add replId">
        <pc:chgData name="송호영" userId="S::ghdud119@konkuk.ac.kr::2286aef3-535c-4bbe-8664-406b05f44393" providerId="AD" clId="Web-{D5489C0B-3E6C-4D3E-8BA3-98CF6B97291C}" dt="2021-05-13T07:22:48.588" v="2915"/>
        <pc:sldMkLst>
          <pc:docMk/>
          <pc:sldMk cId="2258800820" sldId="407"/>
        </pc:sldMkLst>
        <pc:graphicFrameChg chg="mod modGraphic">
          <ac:chgData name="송호영" userId="S::ghdud119@konkuk.ac.kr::2286aef3-535c-4bbe-8664-406b05f44393" providerId="AD" clId="Web-{D5489C0B-3E6C-4D3E-8BA3-98CF6B97291C}" dt="2021-05-13T07:22:48.588" v="2915"/>
          <ac:graphicFrameMkLst>
            <pc:docMk/>
            <pc:sldMk cId="2258800820" sldId="407"/>
            <ac:graphicFrameMk id="21" creationId="{D24F62E1-595F-4F11-B843-EEC76AB608CC}"/>
          </ac:graphicFrameMkLst>
        </pc:graphicFrameChg>
      </pc:sldChg>
      <pc:sldChg chg="modSp add ord replId">
        <pc:chgData name="송호영" userId="S::ghdud119@konkuk.ac.kr::2286aef3-535c-4bbe-8664-406b05f44393" providerId="AD" clId="Web-{D5489C0B-3E6C-4D3E-8BA3-98CF6B97291C}" dt="2021-05-13T07:22:43.807" v="2914"/>
        <pc:sldMkLst>
          <pc:docMk/>
          <pc:sldMk cId="1346394505" sldId="408"/>
        </pc:sldMkLst>
        <pc:graphicFrameChg chg="mod modGraphic">
          <ac:chgData name="송호영" userId="S::ghdud119@konkuk.ac.kr::2286aef3-535c-4bbe-8664-406b05f44393" providerId="AD" clId="Web-{D5489C0B-3E6C-4D3E-8BA3-98CF6B97291C}" dt="2021-05-13T07:22:43.807" v="2914"/>
          <ac:graphicFrameMkLst>
            <pc:docMk/>
            <pc:sldMk cId="1346394505" sldId="408"/>
            <ac:graphicFrameMk id="21" creationId="{D24F62E1-595F-4F11-B843-EEC76AB608CC}"/>
          </ac:graphicFrameMkLst>
        </pc:graphicFrameChg>
      </pc:sldChg>
      <pc:sldChg chg="modSp add replId">
        <pc:chgData name="송호영" userId="S::ghdud119@konkuk.ac.kr::2286aef3-535c-4bbe-8664-406b05f44393" providerId="AD" clId="Web-{D5489C0B-3E6C-4D3E-8BA3-98CF6B97291C}" dt="2021-05-13T07:22:38.994" v="2913"/>
        <pc:sldMkLst>
          <pc:docMk/>
          <pc:sldMk cId="3682475996" sldId="409"/>
        </pc:sldMkLst>
        <pc:graphicFrameChg chg="mod modGraphic">
          <ac:chgData name="송호영" userId="S::ghdud119@konkuk.ac.kr::2286aef3-535c-4bbe-8664-406b05f44393" providerId="AD" clId="Web-{D5489C0B-3E6C-4D3E-8BA3-98CF6B97291C}" dt="2021-05-13T07:22:38.994" v="2913"/>
          <ac:graphicFrameMkLst>
            <pc:docMk/>
            <pc:sldMk cId="3682475996" sldId="409"/>
            <ac:graphicFrameMk id="21" creationId="{D24F62E1-595F-4F11-B843-EEC76AB608CC}"/>
          </ac:graphicFrameMkLst>
        </pc:graphicFrameChg>
      </pc:sldChg>
      <pc:sldChg chg="modSp add del ord replId">
        <pc:chgData name="송호영" userId="S::ghdud119@konkuk.ac.kr::2286aef3-535c-4bbe-8664-406b05f44393" providerId="AD" clId="Web-{D5489C0B-3E6C-4D3E-8BA3-98CF6B97291C}" dt="2021-05-13T07:57:38.571" v="2971"/>
        <pc:sldMkLst>
          <pc:docMk/>
          <pc:sldMk cId="1247728587" sldId="410"/>
        </pc:sldMkLst>
        <pc:graphicFrameChg chg="mod modGraphic">
          <ac:chgData name="송호영" userId="S::ghdud119@konkuk.ac.kr::2286aef3-535c-4bbe-8664-406b05f44393" providerId="AD" clId="Web-{D5489C0B-3E6C-4D3E-8BA3-98CF6B97291C}" dt="2021-05-13T07:22:34.010" v="2912"/>
          <ac:graphicFrameMkLst>
            <pc:docMk/>
            <pc:sldMk cId="1247728587" sldId="410"/>
            <ac:graphicFrameMk id="21" creationId="{D24F62E1-595F-4F11-B843-EEC76AB608CC}"/>
          </ac:graphicFrameMkLst>
        </pc:graphicFrameChg>
      </pc:sldChg>
      <pc:sldChg chg="modSp add del ord replId">
        <pc:chgData name="송호영" userId="S::ghdud119@konkuk.ac.kr::2286aef3-535c-4bbe-8664-406b05f44393" providerId="AD" clId="Web-{D5489C0B-3E6C-4D3E-8BA3-98CF6B97291C}" dt="2021-05-13T07:57:46.524" v="2975"/>
        <pc:sldMkLst>
          <pc:docMk/>
          <pc:sldMk cId="1479349926" sldId="411"/>
        </pc:sldMkLst>
        <pc:graphicFrameChg chg="mod modGraphic">
          <ac:chgData name="송호영" userId="S::ghdud119@konkuk.ac.kr::2286aef3-535c-4bbe-8664-406b05f44393" providerId="AD" clId="Web-{D5489C0B-3E6C-4D3E-8BA3-98CF6B97291C}" dt="2021-05-13T07:22:28.056" v="2911"/>
          <ac:graphicFrameMkLst>
            <pc:docMk/>
            <pc:sldMk cId="1479349926" sldId="411"/>
            <ac:graphicFrameMk id="21" creationId="{D24F62E1-595F-4F11-B843-EEC76AB608CC}"/>
          </ac:graphicFrameMkLst>
        </pc:graphicFrameChg>
      </pc:sldChg>
    </pc:docChg>
  </pc:docChgLst>
  <pc:docChgLst>
    <pc:chgData name="이해인" userId="S::haen1231@konkuk.ac.kr::fc805462-1126-4daf-9bad-151ec245578c" providerId="AD" clId="Web-{4E7A7E4A-43B2-4A99-83E1-1EBE64C84FE8}"/>
    <pc:docChg chg="modSld">
      <pc:chgData name="이해인" userId="S::haen1231@konkuk.ac.kr::fc805462-1126-4daf-9bad-151ec245578c" providerId="AD" clId="Web-{4E7A7E4A-43B2-4A99-83E1-1EBE64C84FE8}" dt="2021-05-25T16:56:24.641" v="2" actId="1076"/>
      <pc:docMkLst>
        <pc:docMk/>
      </pc:docMkLst>
      <pc:sldChg chg="modSp">
        <pc:chgData name="이해인" userId="S::haen1231@konkuk.ac.kr::fc805462-1126-4daf-9bad-151ec245578c" providerId="AD" clId="Web-{4E7A7E4A-43B2-4A99-83E1-1EBE64C84FE8}" dt="2021-05-25T16:56:24.641" v="2" actId="1076"/>
        <pc:sldMkLst>
          <pc:docMk/>
          <pc:sldMk cId="46320837" sldId="401"/>
        </pc:sldMkLst>
        <pc:picChg chg="mod">
          <ac:chgData name="이해인" userId="S::haen1231@konkuk.ac.kr::fc805462-1126-4daf-9bad-151ec245578c" providerId="AD" clId="Web-{4E7A7E4A-43B2-4A99-83E1-1EBE64C84FE8}" dt="2021-05-25T16:56:24.641" v="2" actId="1076"/>
          <ac:picMkLst>
            <pc:docMk/>
            <pc:sldMk cId="46320837" sldId="401"/>
            <ac:picMk id="7" creationId="{2CBED714-264D-4BB6-B53A-59F4869D1CC2}"/>
          </ac:picMkLst>
        </pc:picChg>
      </pc:sldChg>
    </pc:docChg>
  </pc:docChgLst>
  <pc:docChgLst>
    <pc:chgData name="이해림" userId="S::hailim97@konkuk.ac.kr::da362752-a4b6-43ac-bb49-41d6e5cfdc35" providerId="AD" clId="Web-{FBE59BF2-1E5D-4354-8EF2-0C44CEBACC38}"/>
    <pc:docChg chg="addSld modSld">
      <pc:chgData name="이해림" userId="S::hailim97@konkuk.ac.kr::da362752-a4b6-43ac-bb49-41d6e5cfdc35" providerId="AD" clId="Web-{FBE59BF2-1E5D-4354-8EF2-0C44CEBACC38}" dt="2021-05-26T07:19:45.817" v="22"/>
      <pc:docMkLst>
        <pc:docMk/>
      </pc:docMkLst>
      <pc:sldChg chg="addSp delSp modSp">
        <pc:chgData name="이해림" userId="S::hailim97@konkuk.ac.kr::da362752-a4b6-43ac-bb49-41d6e5cfdc35" providerId="AD" clId="Web-{FBE59BF2-1E5D-4354-8EF2-0C44CEBACC38}" dt="2021-05-26T07:19:45.817" v="22"/>
        <pc:sldMkLst>
          <pc:docMk/>
          <pc:sldMk cId="870199255" sldId="431"/>
        </pc:sldMkLst>
        <pc:graphicFrameChg chg="add mod modGraphic">
          <ac:chgData name="이해림" userId="S::hailim97@konkuk.ac.kr::da362752-a4b6-43ac-bb49-41d6e5cfdc35" providerId="AD" clId="Web-{FBE59BF2-1E5D-4354-8EF2-0C44CEBACC38}" dt="2021-05-26T07:19:45.817" v="22"/>
          <ac:graphicFrameMkLst>
            <pc:docMk/>
            <pc:sldMk cId="870199255" sldId="431"/>
            <ac:graphicFrameMk id="3" creationId="{41E64FA4-1076-4248-8946-C4F308853C3E}"/>
          </ac:graphicFrameMkLst>
        </pc:graphicFrameChg>
        <pc:graphicFrameChg chg="del">
          <ac:chgData name="이해림" userId="S::hailim97@konkuk.ac.kr::da362752-a4b6-43ac-bb49-41d6e5cfdc35" providerId="AD" clId="Web-{FBE59BF2-1E5D-4354-8EF2-0C44CEBACC38}" dt="2021-05-26T07:10:13.613" v="7"/>
          <ac:graphicFrameMkLst>
            <pc:docMk/>
            <pc:sldMk cId="870199255" sldId="431"/>
            <ac:graphicFrameMk id="11" creationId="{2BE72BF8-9F8C-4E2C-B0AE-2EA610D94B00}"/>
          </ac:graphicFrameMkLst>
        </pc:graphicFrameChg>
      </pc:sldChg>
      <pc:sldChg chg="modSp">
        <pc:chgData name="이해림" userId="S::hailim97@konkuk.ac.kr::da362752-a4b6-43ac-bb49-41d6e5cfdc35" providerId="AD" clId="Web-{FBE59BF2-1E5D-4354-8EF2-0C44CEBACC38}" dt="2021-05-26T07:07:52.465" v="5" actId="1076"/>
        <pc:sldMkLst>
          <pc:docMk/>
          <pc:sldMk cId="1185843820" sldId="486"/>
        </pc:sldMkLst>
        <pc:picChg chg="mod">
          <ac:chgData name="이해림" userId="S::hailim97@konkuk.ac.kr::da362752-a4b6-43ac-bb49-41d6e5cfdc35" providerId="AD" clId="Web-{FBE59BF2-1E5D-4354-8EF2-0C44CEBACC38}" dt="2021-05-26T07:07:50.856" v="4" actId="1076"/>
          <ac:picMkLst>
            <pc:docMk/>
            <pc:sldMk cId="1185843820" sldId="486"/>
            <ac:picMk id="14" creationId="{1A9F8B98-863C-4450-98D1-0B7A537CE758}"/>
          </ac:picMkLst>
        </pc:picChg>
        <pc:picChg chg="mod">
          <ac:chgData name="이해림" userId="S::hailim97@konkuk.ac.kr::da362752-a4b6-43ac-bb49-41d6e5cfdc35" providerId="AD" clId="Web-{FBE59BF2-1E5D-4354-8EF2-0C44CEBACC38}" dt="2021-05-26T07:07:52.465" v="5" actId="1076"/>
          <ac:picMkLst>
            <pc:docMk/>
            <pc:sldMk cId="1185843820" sldId="486"/>
            <ac:picMk id="16" creationId="{7D8186BC-CD77-4486-A97F-F20F60AED823}"/>
          </ac:picMkLst>
        </pc:picChg>
      </pc:sldChg>
      <pc:sldChg chg="add replId">
        <pc:chgData name="이해림" userId="S::hailim97@konkuk.ac.kr::da362752-a4b6-43ac-bb49-41d6e5cfdc35" providerId="AD" clId="Web-{FBE59BF2-1E5D-4354-8EF2-0C44CEBACC38}" dt="2021-05-26T07:10:09.238" v="6"/>
        <pc:sldMkLst>
          <pc:docMk/>
          <pc:sldMk cId="4103513408" sldId="491"/>
        </pc:sldMkLst>
      </pc:sldChg>
    </pc:docChg>
  </pc:docChgLst>
  <pc:docChgLst>
    <pc:chgData name="이해림" userId="S::hailim97@konkuk.ac.kr::da362752-a4b6-43ac-bb49-41d6e5cfdc35" providerId="AD" clId="Web-{BA0B0FBA-DCCB-4BA6-A03C-0E743DF818C4}"/>
    <pc:docChg chg="addSld delSld modSld">
      <pc:chgData name="이해림" userId="S::hailim97@konkuk.ac.kr::da362752-a4b6-43ac-bb49-41d6e5cfdc35" providerId="AD" clId="Web-{BA0B0FBA-DCCB-4BA6-A03C-0E743DF818C4}" dt="2021-05-16T12:02:01.958" v="348"/>
      <pc:docMkLst>
        <pc:docMk/>
      </pc:docMkLst>
      <pc:sldChg chg="delSp modSp">
        <pc:chgData name="이해림" userId="S::hailim97@konkuk.ac.kr::da362752-a4b6-43ac-bb49-41d6e5cfdc35" providerId="AD" clId="Web-{BA0B0FBA-DCCB-4BA6-A03C-0E743DF818C4}" dt="2021-05-16T12:02:01.958" v="348"/>
        <pc:sldMkLst>
          <pc:docMk/>
          <pc:sldMk cId="726295685" sldId="350"/>
        </pc:sldMkLst>
        <pc:picChg chg="del mod">
          <ac:chgData name="이해림" userId="S::hailim97@konkuk.ac.kr::da362752-a4b6-43ac-bb49-41d6e5cfdc35" providerId="AD" clId="Web-{BA0B0FBA-DCCB-4BA6-A03C-0E743DF818C4}" dt="2021-05-16T12:02:01.958" v="348"/>
          <ac:picMkLst>
            <pc:docMk/>
            <pc:sldMk cId="726295685" sldId="350"/>
            <ac:picMk id="2" creationId="{F6101266-1AC2-49BD-9B6F-91914A0D579B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39:01.922" v="276" actId="1076"/>
        <pc:sldMkLst>
          <pc:docMk/>
          <pc:sldMk cId="4120661814" sldId="411"/>
        </pc:sldMkLst>
        <pc:spChg chg="mod">
          <ac:chgData name="이해림" userId="S::hailim97@konkuk.ac.kr::da362752-a4b6-43ac-bb49-41d6e5cfdc35" providerId="AD" clId="Web-{BA0B0FBA-DCCB-4BA6-A03C-0E743DF818C4}" dt="2021-05-16T11:39:01.922" v="275" actId="1076"/>
          <ac:spMkLst>
            <pc:docMk/>
            <pc:sldMk cId="4120661814" sldId="411"/>
            <ac:spMk id="10" creationId="{A0F04E93-97AA-4E2B-BD39-DC960FC638D1}"/>
          </ac:spMkLst>
        </pc:spChg>
        <pc:spChg chg="mod">
          <ac:chgData name="이해림" userId="S::hailim97@konkuk.ac.kr::da362752-a4b6-43ac-bb49-41d6e5cfdc35" providerId="AD" clId="Web-{BA0B0FBA-DCCB-4BA6-A03C-0E743DF818C4}" dt="2021-05-16T11:39:01.876" v="267" actId="1076"/>
          <ac:spMkLst>
            <pc:docMk/>
            <pc:sldMk cId="4120661814" sldId="411"/>
            <ac:spMk id="11" creationId="{997339C4-F074-4C18-A47F-BC1B1FA79C9B}"/>
          </ac:spMkLst>
        </pc:spChg>
        <pc:spChg chg="mod">
          <ac:chgData name="이해림" userId="S::hailim97@konkuk.ac.kr::da362752-a4b6-43ac-bb49-41d6e5cfdc35" providerId="AD" clId="Web-{BA0B0FBA-DCCB-4BA6-A03C-0E743DF818C4}" dt="2021-05-16T11:39:01.876" v="268" actId="1076"/>
          <ac:spMkLst>
            <pc:docMk/>
            <pc:sldMk cId="4120661814" sldId="411"/>
            <ac:spMk id="17" creationId="{2AE3555D-502F-4B64-A2E9-DD6FF3123192}"/>
          </ac:spMkLst>
        </pc:spChg>
        <pc:spChg chg="mod">
          <ac:chgData name="이해림" userId="S::hailim97@konkuk.ac.kr::da362752-a4b6-43ac-bb49-41d6e5cfdc35" providerId="AD" clId="Web-{BA0B0FBA-DCCB-4BA6-A03C-0E743DF818C4}" dt="2021-05-16T11:39:01.876" v="269" actId="1076"/>
          <ac:spMkLst>
            <pc:docMk/>
            <pc:sldMk cId="4120661814" sldId="411"/>
            <ac:spMk id="20" creationId="{08737EBB-D117-4542-A17E-BB1D80B4F299}"/>
          </ac:spMkLst>
        </pc:spChg>
        <pc:spChg chg="del">
          <ac:chgData name="이해림" userId="S::hailim97@konkuk.ac.kr::da362752-a4b6-43ac-bb49-41d6e5cfdc35" providerId="AD" clId="Web-{BA0B0FBA-DCCB-4BA6-A03C-0E743DF818C4}" dt="2021-05-16T11:26:51.437" v="236"/>
          <ac:spMkLst>
            <pc:docMk/>
            <pc:sldMk cId="4120661814" sldId="411"/>
            <ac:spMk id="21" creationId="{C3350F8E-9990-4040-8DDE-0F3BBC2326CF}"/>
          </ac:spMkLst>
        </pc:spChg>
        <pc:spChg chg="add mod">
          <ac:chgData name="이해림" userId="S::hailim97@konkuk.ac.kr::da362752-a4b6-43ac-bb49-41d6e5cfdc35" providerId="AD" clId="Web-{BA0B0FBA-DCCB-4BA6-A03C-0E743DF818C4}" dt="2021-05-16T11:39:01.907" v="274" actId="1076"/>
          <ac:spMkLst>
            <pc:docMk/>
            <pc:sldMk cId="4120661814" sldId="411"/>
            <ac:spMk id="23" creationId="{DAE6F0A0-700F-4F9A-88E2-6E52182F6434}"/>
          </ac:spMkLst>
        </pc:spChg>
        <pc:picChg chg="add mod">
          <ac:chgData name="이해림" userId="S::hailim97@konkuk.ac.kr::da362752-a4b6-43ac-bb49-41d6e5cfdc35" providerId="AD" clId="Web-{BA0B0FBA-DCCB-4BA6-A03C-0E743DF818C4}" dt="2021-05-16T11:39:01.922" v="276" actId="1076"/>
          <ac:picMkLst>
            <pc:docMk/>
            <pc:sldMk cId="4120661814" sldId="411"/>
            <ac:picMk id="2" creationId="{9E64D45E-1F93-4581-8BFD-C0DEC951FBD4}"/>
          </ac:picMkLst>
        </pc:picChg>
        <pc:picChg chg="add del mod">
          <ac:chgData name="이해림" userId="S::hailim97@konkuk.ac.kr::da362752-a4b6-43ac-bb49-41d6e5cfdc35" providerId="AD" clId="Web-{BA0B0FBA-DCCB-4BA6-A03C-0E743DF818C4}" dt="2021-05-16T11:21:26.475" v="211"/>
          <ac:picMkLst>
            <pc:docMk/>
            <pc:sldMk cId="4120661814" sldId="411"/>
            <ac:picMk id="3" creationId="{39B61C46-AEDF-4F07-A028-CDFC59F1D457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39:01.891" v="270" actId="1076"/>
          <ac:picMkLst>
            <pc:docMk/>
            <pc:sldMk cId="4120661814" sldId="411"/>
            <ac:picMk id="7" creationId="{B4EF3FE7-2699-4C7A-A088-CE98511B8064}"/>
          </ac:picMkLst>
        </pc:picChg>
        <pc:picChg chg="add del">
          <ac:chgData name="이해림" userId="S::hailim97@konkuk.ac.kr::da362752-a4b6-43ac-bb49-41d6e5cfdc35" providerId="AD" clId="Web-{BA0B0FBA-DCCB-4BA6-A03C-0E743DF818C4}" dt="2021-05-16T11:21:40.741" v="216"/>
          <ac:picMkLst>
            <pc:docMk/>
            <pc:sldMk cId="4120661814" sldId="411"/>
            <ac:picMk id="8" creationId="{E34F2DD8-A1F0-4570-A05B-925045F3D796}"/>
          </ac:picMkLst>
        </pc:picChg>
        <pc:picChg chg="del">
          <ac:chgData name="이해림" userId="S::hailim97@konkuk.ac.kr::da362752-a4b6-43ac-bb49-41d6e5cfdc35" providerId="AD" clId="Web-{BA0B0FBA-DCCB-4BA6-A03C-0E743DF818C4}" dt="2021-05-16T11:20:06.723" v="203"/>
          <ac:picMkLst>
            <pc:docMk/>
            <pc:sldMk cId="4120661814" sldId="411"/>
            <ac:picMk id="9" creationId="{92247D0B-21C2-4225-A70F-79C9D2579156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39:01.891" v="271" actId="1076"/>
          <ac:picMkLst>
            <pc:docMk/>
            <pc:sldMk cId="4120661814" sldId="411"/>
            <ac:picMk id="12" creationId="{F36ABF02-00D8-4BB9-8132-29F755C38499}"/>
          </ac:picMkLst>
        </pc:picChg>
        <pc:picChg chg="del">
          <ac:chgData name="이해림" userId="S::hailim97@konkuk.ac.kr::da362752-a4b6-43ac-bb49-41d6e5cfdc35" providerId="AD" clId="Web-{BA0B0FBA-DCCB-4BA6-A03C-0E743DF818C4}" dt="2021-05-16T11:25:25.904" v="225"/>
          <ac:picMkLst>
            <pc:docMk/>
            <pc:sldMk cId="4120661814" sldId="411"/>
            <ac:picMk id="13" creationId="{35AE35F9-A4CD-4707-9A95-3591863D9A7C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39:01.907" v="272" actId="1076"/>
          <ac:picMkLst>
            <pc:docMk/>
            <pc:sldMk cId="4120661814" sldId="411"/>
            <ac:picMk id="14" creationId="{5BF59BE5-6B4B-42BA-9C41-EB53CCCFF6CF}"/>
          </ac:picMkLst>
        </pc:picChg>
        <pc:picChg chg="del">
          <ac:chgData name="이해림" userId="S::hailim97@konkuk.ac.kr::da362752-a4b6-43ac-bb49-41d6e5cfdc35" providerId="AD" clId="Web-{BA0B0FBA-DCCB-4BA6-A03C-0E743DF818C4}" dt="2021-05-16T11:25:47.920" v="231"/>
          <ac:picMkLst>
            <pc:docMk/>
            <pc:sldMk cId="4120661814" sldId="411"/>
            <ac:picMk id="15" creationId="{8F1A1FFF-8E46-4D18-881C-08E7E85B4F32}"/>
          </ac:picMkLst>
        </pc:picChg>
        <pc:picChg chg="del">
          <ac:chgData name="이해림" userId="S::hailim97@konkuk.ac.kr::da362752-a4b6-43ac-bb49-41d6e5cfdc35" providerId="AD" clId="Web-{BA0B0FBA-DCCB-4BA6-A03C-0E743DF818C4}" dt="2021-05-16T11:26:53.843" v="237"/>
          <ac:picMkLst>
            <pc:docMk/>
            <pc:sldMk cId="4120661814" sldId="411"/>
            <ac:picMk id="18" creationId="{C2EC9267-E1D1-49CB-A37C-C00A364BE142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39:01.907" v="273" actId="1076"/>
          <ac:picMkLst>
            <pc:docMk/>
            <pc:sldMk cId="4120661814" sldId="411"/>
            <ac:picMk id="19" creationId="{A2D506B9-8711-4384-8E16-7930B832EBE8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0:25:07.205" v="50" actId="1076"/>
        <pc:sldMkLst>
          <pc:docMk/>
          <pc:sldMk cId="4274838723" sldId="413"/>
        </pc:sldMkLst>
        <pc:picChg chg="add del mod">
          <ac:chgData name="이해림" userId="S::hailim97@konkuk.ac.kr::da362752-a4b6-43ac-bb49-41d6e5cfdc35" providerId="AD" clId="Web-{BA0B0FBA-DCCB-4BA6-A03C-0E743DF818C4}" dt="2021-05-16T10:24:15.782" v="42"/>
          <ac:picMkLst>
            <pc:docMk/>
            <pc:sldMk cId="4274838723" sldId="413"/>
            <ac:picMk id="2" creationId="{26B08CD6-72DA-4E56-9CA1-7EA300A373AC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25:07.205" v="50" actId="1076"/>
          <ac:picMkLst>
            <pc:docMk/>
            <pc:sldMk cId="4274838723" sldId="413"/>
            <ac:picMk id="3" creationId="{047C48AE-1FB0-4534-B240-B6D4768C0350}"/>
          </ac:picMkLst>
        </pc:picChg>
        <pc:picChg chg="add del">
          <ac:chgData name="이해림" userId="S::hailim97@konkuk.ac.kr::da362752-a4b6-43ac-bb49-41d6e5cfdc35" providerId="AD" clId="Web-{BA0B0FBA-DCCB-4BA6-A03C-0E743DF818C4}" dt="2021-05-16T10:24:31.438" v="44"/>
          <ac:picMkLst>
            <pc:docMk/>
            <pc:sldMk cId="4274838723" sldId="413"/>
            <ac:picMk id="9" creationId="{0A1DDF17-F249-4019-9AB9-495A6188262D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0:25:52.285" v="62" actId="1076"/>
        <pc:sldMkLst>
          <pc:docMk/>
          <pc:sldMk cId="3509069380" sldId="414"/>
        </pc:sldMkLst>
        <pc:spChg chg="mod">
          <ac:chgData name="이해림" userId="S::hailim97@konkuk.ac.kr::da362752-a4b6-43ac-bb49-41d6e5cfdc35" providerId="AD" clId="Web-{BA0B0FBA-DCCB-4BA6-A03C-0E743DF818C4}" dt="2021-05-16T10:25:17.971" v="52" actId="1076"/>
          <ac:spMkLst>
            <pc:docMk/>
            <pc:sldMk cId="3509069380" sldId="414"/>
            <ac:spMk id="8" creationId="{81124C21-8ED0-4B2E-8BAE-EE1AC03E9D04}"/>
          </ac:spMkLst>
        </pc:spChg>
        <pc:picChg chg="add mod">
          <ac:chgData name="이해림" userId="S::hailim97@konkuk.ac.kr::da362752-a4b6-43ac-bb49-41d6e5cfdc35" providerId="AD" clId="Web-{BA0B0FBA-DCCB-4BA6-A03C-0E743DF818C4}" dt="2021-05-16T10:25:52.285" v="62" actId="1076"/>
          <ac:picMkLst>
            <pc:docMk/>
            <pc:sldMk cId="3509069380" sldId="414"/>
            <ac:picMk id="2" creationId="{43855375-0D0B-43A2-BC84-D0564932B09F}"/>
          </ac:picMkLst>
        </pc:picChg>
        <pc:picChg chg="del">
          <ac:chgData name="이해림" userId="S::hailim97@konkuk.ac.kr::da362752-a4b6-43ac-bb49-41d6e5cfdc35" providerId="AD" clId="Web-{BA0B0FBA-DCCB-4BA6-A03C-0E743DF818C4}" dt="2021-05-16T10:25:13.768" v="51"/>
          <ac:picMkLst>
            <pc:docMk/>
            <pc:sldMk cId="3509069380" sldId="414"/>
            <ac:picMk id="3" creationId="{7B6D125A-F3A0-4569-A55C-2D0A1CDFFA55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25:49.863" v="61" actId="1076"/>
          <ac:picMkLst>
            <pc:docMk/>
            <pc:sldMk cId="3509069380" sldId="414"/>
            <ac:picMk id="7" creationId="{CCFF6B3D-D911-40BD-9FBA-8E824F05DCC8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0:27:24.724" v="83" actId="1076"/>
        <pc:sldMkLst>
          <pc:docMk/>
          <pc:sldMk cId="2768342521" sldId="415"/>
        </pc:sldMkLst>
        <pc:spChg chg="mod">
          <ac:chgData name="이해림" userId="S::hailim97@konkuk.ac.kr::da362752-a4b6-43ac-bb49-41d6e5cfdc35" providerId="AD" clId="Web-{BA0B0FBA-DCCB-4BA6-A03C-0E743DF818C4}" dt="2021-05-16T10:27:02.318" v="79" actId="1076"/>
          <ac:spMkLst>
            <pc:docMk/>
            <pc:sldMk cId="2768342521" sldId="415"/>
            <ac:spMk id="8" creationId="{81124C21-8ED0-4B2E-8BAE-EE1AC03E9D04}"/>
          </ac:spMkLst>
        </pc:spChg>
        <pc:picChg chg="add mod">
          <ac:chgData name="이해림" userId="S::hailim97@konkuk.ac.kr::da362752-a4b6-43ac-bb49-41d6e5cfdc35" providerId="AD" clId="Web-{BA0B0FBA-DCCB-4BA6-A03C-0E743DF818C4}" dt="2021-05-16T10:27:24.724" v="83" actId="1076"/>
          <ac:picMkLst>
            <pc:docMk/>
            <pc:sldMk cId="2768342521" sldId="415"/>
            <ac:picMk id="2" creationId="{90940E6B-7E5B-4D25-8FC8-A69B2929AD75}"/>
          </ac:picMkLst>
        </pc:picChg>
        <pc:picChg chg="del">
          <ac:chgData name="이해림" userId="S::hailim97@konkuk.ac.kr::da362752-a4b6-43ac-bb49-41d6e5cfdc35" providerId="AD" clId="Web-{BA0B0FBA-DCCB-4BA6-A03C-0E743DF818C4}" dt="2021-05-16T10:27:02.224" v="74"/>
          <ac:picMkLst>
            <pc:docMk/>
            <pc:sldMk cId="2768342521" sldId="415"/>
            <ac:picMk id="3" creationId="{1344BF1F-A65A-40E6-BC8B-C02F4FCC36C0}"/>
          </ac:picMkLst>
        </pc:picChg>
        <pc:picChg chg="del">
          <ac:chgData name="이해림" userId="S::hailim97@konkuk.ac.kr::da362752-a4b6-43ac-bb49-41d6e5cfdc35" providerId="AD" clId="Web-{BA0B0FBA-DCCB-4BA6-A03C-0E743DF818C4}" dt="2021-05-16T10:27:02.239" v="75"/>
          <ac:picMkLst>
            <pc:docMk/>
            <pc:sldMk cId="2768342521" sldId="415"/>
            <ac:picMk id="9" creationId="{2C9D84FD-6E05-483C-91F6-50567EA44F88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10:51.778" v="150" actId="1076"/>
        <pc:sldMkLst>
          <pc:docMk/>
          <pc:sldMk cId="1348196477" sldId="416"/>
        </pc:sldMkLst>
        <pc:spChg chg="mod">
          <ac:chgData name="이해림" userId="S::hailim97@konkuk.ac.kr::da362752-a4b6-43ac-bb49-41d6e5cfdc35" providerId="AD" clId="Web-{BA0B0FBA-DCCB-4BA6-A03C-0E743DF818C4}" dt="2021-05-16T11:10:39.697" v="145" actId="1076"/>
          <ac:spMkLst>
            <pc:docMk/>
            <pc:sldMk cId="1348196477" sldId="416"/>
            <ac:spMk id="8" creationId="{81124C21-8ED0-4B2E-8BAE-EE1AC03E9D04}"/>
          </ac:spMkLst>
        </pc:spChg>
        <pc:picChg chg="add del mod">
          <ac:chgData name="이해림" userId="S::hailim97@konkuk.ac.kr::da362752-a4b6-43ac-bb49-41d6e5cfdc35" providerId="AD" clId="Web-{BA0B0FBA-DCCB-4BA6-A03C-0E743DF818C4}" dt="2021-05-16T11:09:52.227" v="129"/>
          <ac:picMkLst>
            <pc:docMk/>
            <pc:sldMk cId="1348196477" sldId="416"/>
            <ac:picMk id="2" creationId="{F0F0B3B5-BEAD-4556-A00C-8F5F22454D3E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0:41.150" v="146" actId="1076"/>
          <ac:picMkLst>
            <pc:docMk/>
            <pc:sldMk cId="1348196477" sldId="416"/>
            <ac:picMk id="3" creationId="{71A78DDF-66D3-47B0-8DDD-BC93ABB604B4}"/>
          </ac:picMkLst>
        </pc:picChg>
        <pc:picChg chg="del">
          <ac:chgData name="이해림" userId="S::hailim97@konkuk.ac.kr::da362752-a4b6-43ac-bb49-41d6e5cfdc35" providerId="AD" clId="Web-{BA0B0FBA-DCCB-4BA6-A03C-0E743DF818C4}" dt="2021-05-16T10:29:14.602" v="97"/>
          <ac:picMkLst>
            <pc:docMk/>
            <pc:sldMk cId="1348196477" sldId="416"/>
            <ac:picMk id="3" creationId="{CCB86D85-6B04-41CD-B4C9-AAB0C808D32B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0:51.778" v="150" actId="1076"/>
          <ac:picMkLst>
            <pc:docMk/>
            <pc:sldMk cId="1348196477" sldId="416"/>
            <ac:picMk id="7" creationId="{E94A2924-184D-4597-B943-4095E11BAA36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13:58.299" v="167" actId="1076"/>
        <pc:sldMkLst>
          <pc:docMk/>
          <pc:sldMk cId="4185513809" sldId="417"/>
        </pc:sldMkLst>
        <pc:picChg chg="add mod">
          <ac:chgData name="이해림" userId="S::hailim97@konkuk.ac.kr::da362752-a4b6-43ac-bb49-41d6e5cfdc35" providerId="AD" clId="Web-{BA0B0FBA-DCCB-4BA6-A03C-0E743DF818C4}" dt="2021-05-16T11:13:52.814" v="164" actId="1076"/>
          <ac:picMkLst>
            <pc:docMk/>
            <pc:sldMk cId="4185513809" sldId="417"/>
            <ac:picMk id="2" creationId="{2A46BD0E-318D-419C-B858-960F8AAA54C0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3:58.299" v="167" actId="1076"/>
          <ac:picMkLst>
            <pc:docMk/>
            <pc:sldMk cId="4185513809" sldId="417"/>
            <ac:picMk id="3" creationId="{EC1144C6-F754-4460-A93E-B68B506D5946}"/>
          </ac:picMkLst>
        </pc:picChg>
        <pc:picChg chg="del">
          <ac:chgData name="이해림" userId="S::hailim97@konkuk.ac.kr::da362752-a4b6-43ac-bb49-41d6e5cfdc35" providerId="AD" clId="Web-{BA0B0FBA-DCCB-4BA6-A03C-0E743DF818C4}" dt="2021-05-16T11:12:34.406" v="157"/>
          <ac:picMkLst>
            <pc:docMk/>
            <pc:sldMk cId="4185513809" sldId="417"/>
            <ac:picMk id="15" creationId="{567B9349-5981-4EC8-AB35-C91DA185A378}"/>
          </ac:picMkLst>
        </pc:picChg>
        <pc:picChg chg="del">
          <ac:chgData name="이해림" userId="S::hailim97@konkuk.ac.kr::da362752-a4b6-43ac-bb49-41d6e5cfdc35" providerId="AD" clId="Web-{BA0B0FBA-DCCB-4BA6-A03C-0E743DF818C4}" dt="2021-05-16T11:12:36.406" v="158"/>
          <ac:picMkLst>
            <pc:docMk/>
            <pc:sldMk cId="4185513809" sldId="417"/>
            <ac:picMk id="17" creationId="{83B2D296-702E-41D6-839B-27978390CCE5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16:01.276" v="186" actId="1076"/>
        <pc:sldMkLst>
          <pc:docMk/>
          <pc:sldMk cId="4210926491" sldId="418"/>
        </pc:sldMkLst>
        <pc:picChg chg="del">
          <ac:chgData name="이해림" userId="S::hailim97@konkuk.ac.kr::da362752-a4b6-43ac-bb49-41d6e5cfdc35" providerId="AD" clId="Web-{BA0B0FBA-DCCB-4BA6-A03C-0E743DF818C4}" dt="2021-05-16T11:14:02.939" v="168"/>
          <ac:picMkLst>
            <pc:docMk/>
            <pc:sldMk cId="4210926491" sldId="418"/>
            <ac:picMk id="2" creationId="{4C32B257-B79C-4C7E-AD75-D58560040507}"/>
          </ac:picMkLst>
        </pc:picChg>
        <pc:picChg chg="del">
          <ac:chgData name="이해림" userId="S::hailim97@konkuk.ac.kr::da362752-a4b6-43ac-bb49-41d6e5cfdc35" providerId="AD" clId="Web-{BA0B0FBA-DCCB-4BA6-A03C-0E743DF818C4}" dt="2021-05-16T11:14:05.064" v="169"/>
          <ac:picMkLst>
            <pc:docMk/>
            <pc:sldMk cId="4210926491" sldId="418"/>
            <ac:picMk id="3" creationId="{F6463867-EA58-4C7A-8358-F687525FDF2F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6:00.119" v="185" actId="1076"/>
          <ac:picMkLst>
            <pc:docMk/>
            <pc:sldMk cId="4210926491" sldId="418"/>
            <ac:picMk id="7" creationId="{F1D042E6-15D7-4834-BCD8-40D69E7E7F0B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6:01.276" v="186" actId="1076"/>
          <ac:picMkLst>
            <pc:docMk/>
            <pc:sldMk cId="4210926491" sldId="418"/>
            <ac:picMk id="9" creationId="{FCE920FB-2441-4258-B418-3432640D3134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18:50.283" v="196" actId="1076"/>
        <pc:sldMkLst>
          <pc:docMk/>
          <pc:sldMk cId="3364123667" sldId="419"/>
        </pc:sldMkLst>
        <pc:picChg chg="add mod">
          <ac:chgData name="이해림" userId="S::hailim97@konkuk.ac.kr::da362752-a4b6-43ac-bb49-41d6e5cfdc35" providerId="AD" clId="Web-{BA0B0FBA-DCCB-4BA6-A03C-0E743DF818C4}" dt="2021-05-16T11:18:50.283" v="196" actId="1076"/>
          <ac:picMkLst>
            <pc:docMk/>
            <pc:sldMk cId="3364123667" sldId="419"/>
            <ac:picMk id="2" creationId="{F62A6428-1CEB-48F8-B48A-741E56FDBDCC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8:46.267" v="195" actId="1076"/>
          <ac:picMkLst>
            <pc:docMk/>
            <pc:sldMk cId="3364123667" sldId="419"/>
            <ac:picMk id="3" creationId="{F282F61A-71B5-4033-BF23-959072AEECAA}"/>
          </ac:picMkLst>
        </pc:picChg>
        <pc:picChg chg="del">
          <ac:chgData name="이해림" userId="S::hailim97@konkuk.ac.kr::da362752-a4b6-43ac-bb49-41d6e5cfdc35" providerId="AD" clId="Web-{BA0B0FBA-DCCB-4BA6-A03C-0E743DF818C4}" dt="2021-05-16T11:15:36.697" v="178"/>
          <ac:picMkLst>
            <pc:docMk/>
            <pc:sldMk cId="3364123667" sldId="419"/>
            <ac:picMk id="7" creationId="{1511E35B-B670-4B9A-9B05-09B3142E0EBF}"/>
          </ac:picMkLst>
        </pc:picChg>
        <pc:picChg chg="del">
          <ac:chgData name="이해림" userId="S::hailim97@konkuk.ac.kr::da362752-a4b6-43ac-bb49-41d6e5cfdc35" providerId="AD" clId="Web-{BA0B0FBA-DCCB-4BA6-A03C-0E743DF818C4}" dt="2021-05-16T11:15:38.916" v="179"/>
          <ac:picMkLst>
            <pc:docMk/>
            <pc:sldMk cId="3364123667" sldId="419"/>
            <ac:picMk id="9" creationId="{DD602174-B67E-4241-9DF4-9AB02BB1E340}"/>
          </ac:picMkLst>
        </pc:picChg>
        <pc:picChg chg="del">
          <ac:chgData name="이해림" userId="S::hailim97@konkuk.ac.kr::da362752-a4b6-43ac-bb49-41d6e5cfdc35" providerId="AD" clId="Web-{BA0B0FBA-DCCB-4BA6-A03C-0E743DF818C4}" dt="2021-05-16T11:15:40.619" v="180"/>
          <ac:picMkLst>
            <pc:docMk/>
            <pc:sldMk cId="3364123667" sldId="419"/>
            <ac:picMk id="10" creationId="{EE606A36-043C-49A5-A9C6-D7A0CCDD5D8A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46:19.470" v="329" actId="14100"/>
        <pc:sldMkLst>
          <pc:docMk/>
          <pc:sldMk cId="655743689" sldId="420"/>
        </pc:sldMkLst>
        <pc:spChg chg="mod">
          <ac:chgData name="이해림" userId="S::hailim97@konkuk.ac.kr::da362752-a4b6-43ac-bb49-41d6e5cfdc35" providerId="AD" clId="Web-{BA0B0FBA-DCCB-4BA6-A03C-0E743DF818C4}" dt="2021-05-16T11:44:27.982" v="320" actId="20577"/>
          <ac:spMkLst>
            <pc:docMk/>
            <pc:sldMk cId="655743689" sldId="420"/>
            <ac:spMk id="10" creationId="{A0F04E93-97AA-4E2B-BD39-DC960FC638D1}"/>
          </ac:spMkLst>
        </pc:spChg>
        <pc:spChg chg="add mod">
          <ac:chgData name="이해림" userId="S::hailim97@konkuk.ac.kr::da362752-a4b6-43ac-bb49-41d6e5cfdc35" providerId="AD" clId="Web-{BA0B0FBA-DCCB-4BA6-A03C-0E743DF818C4}" dt="2021-05-16T11:42:11.552" v="297" actId="1076"/>
          <ac:spMkLst>
            <pc:docMk/>
            <pc:sldMk cId="655743689" sldId="420"/>
            <ac:spMk id="12" creationId="{776A1A96-CD78-448C-BCE6-3607198156E6}"/>
          </ac:spMkLst>
        </pc:spChg>
        <pc:spChg chg="add mod">
          <ac:chgData name="이해림" userId="S::hailim97@konkuk.ac.kr::da362752-a4b6-43ac-bb49-41d6e5cfdc35" providerId="AD" clId="Web-{BA0B0FBA-DCCB-4BA6-A03C-0E743DF818C4}" dt="2021-05-16T11:45:15.374" v="322" actId="1076"/>
          <ac:spMkLst>
            <pc:docMk/>
            <pc:sldMk cId="655743689" sldId="420"/>
            <ac:spMk id="15" creationId="{7A5F8447-70AD-480C-96CA-8D4B7F404F49}"/>
          </ac:spMkLst>
        </pc:spChg>
        <pc:spChg chg="mod">
          <ac:chgData name="이해림" userId="S::hailim97@konkuk.ac.kr::da362752-a4b6-43ac-bb49-41d6e5cfdc35" providerId="AD" clId="Web-{BA0B0FBA-DCCB-4BA6-A03C-0E743DF818C4}" dt="2021-05-16T11:46:13.360" v="327" actId="1076"/>
          <ac:spMkLst>
            <pc:docMk/>
            <pc:sldMk cId="655743689" sldId="420"/>
            <ac:spMk id="19" creationId="{B27ACE5A-1501-47C5-930A-D8A74E6BD017}"/>
          </ac:spMkLst>
        </pc:spChg>
        <pc:picChg chg="mod">
          <ac:chgData name="이해림" userId="S::hailim97@konkuk.ac.kr::da362752-a4b6-43ac-bb49-41d6e5cfdc35" providerId="AD" clId="Web-{BA0B0FBA-DCCB-4BA6-A03C-0E743DF818C4}" dt="2021-05-16T11:46:19.470" v="329" actId="14100"/>
          <ac:picMkLst>
            <pc:docMk/>
            <pc:sldMk cId="655743689" sldId="420"/>
            <ac:picMk id="2" creationId="{D20C1115-B2FD-4817-8153-23EAD9D52D2A}"/>
          </ac:picMkLst>
        </pc:picChg>
        <pc:picChg chg="del">
          <ac:chgData name="이해림" userId="S::hailim97@konkuk.ac.kr::da362752-a4b6-43ac-bb49-41d6e5cfdc35" providerId="AD" clId="Web-{BA0B0FBA-DCCB-4BA6-A03C-0E743DF818C4}" dt="2021-05-16T11:39:11.563" v="277"/>
          <ac:picMkLst>
            <pc:docMk/>
            <pc:sldMk cId="655743689" sldId="420"/>
            <ac:picMk id="3" creationId="{94C32525-BC0A-4AAA-B44A-9146D4FA2F63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42:11.537" v="296" actId="1076"/>
          <ac:picMkLst>
            <pc:docMk/>
            <pc:sldMk cId="655743689" sldId="420"/>
            <ac:picMk id="7" creationId="{40156A2A-FD83-40F2-8E71-B6AB7C531028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43:40.664" v="304" actId="1076"/>
          <ac:picMkLst>
            <pc:docMk/>
            <pc:sldMk cId="655743689" sldId="420"/>
            <ac:picMk id="8" creationId="{30B41D05-F99F-4720-8562-76003191DBCB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45:03.702" v="321" actId="1076"/>
          <ac:picMkLst>
            <pc:docMk/>
            <pc:sldMk cId="655743689" sldId="420"/>
            <ac:picMk id="9" creationId="{DD9B61F5-DFC1-4DCD-9FE3-717FB705754F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0:22:21.108" v="23" actId="1076"/>
        <pc:sldMkLst>
          <pc:docMk/>
          <pc:sldMk cId="2287447324" sldId="423"/>
        </pc:sldMkLst>
        <pc:picChg chg="del">
          <ac:chgData name="이해림" userId="S::hailim97@konkuk.ac.kr::da362752-a4b6-43ac-bb49-41d6e5cfdc35" providerId="AD" clId="Web-{BA0B0FBA-DCCB-4BA6-A03C-0E743DF818C4}" dt="2021-05-16T10:20:46.809" v="0"/>
          <ac:picMkLst>
            <pc:docMk/>
            <pc:sldMk cId="2287447324" sldId="423"/>
            <ac:picMk id="2" creationId="{C0D904FD-987B-475C-BABA-E098D1CDD8E6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22:18.639" v="22" actId="14100"/>
          <ac:picMkLst>
            <pc:docMk/>
            <pc:sldMk cId="2287447324" sldId="423"/>
            <ac:picMk id="3" creationId="{A0848164-A019-4763-9458-AEEBCDC10F13}"/>
          </ac:picMkLst>
        </pc:picChg>
        <pc:picChg chg="del">
          <ac:chgData name="이해림" userId="S::hailim97@konkuk.ac.kr::da362752-a4b6-43ac-bb49-41d6e5cfdc35" providerId="AD" clId="Web-{BA0B0FBA-DCCB-4BA6-A03C-0E743DF818C4}" dt="2021-05-16T10:20:49.090" v="1"/>
          <ac:picMkLst>
            <pc:docMk/>
            <pc:sldMk cId="2287447324" sldId="423"/>
            <ac:picMk id="7" creationId="{46C5C955-AF5A-4F8E-98A7-4CB032CFE8D1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22:21.108" v="23" actId="1076"/>
          <ac:picMkLst>
            <pc:docMk/>
            <pc:sldMk cId="2287447324" sldId="423"/>
            <ac:picMk id="9" creationId="{E2CE8A1E-626C-4C58-B093-853964C5CF27}"/>
          </ac:picMkLst>
        </pc:picChg>
        <pc:picChg chg="add del mod">
          <ac:chgData name="이해림" userId="S::hailim97@konkuk.ac.kr::da362752-a4b6-43ac-bb49-41d6e5cfdc35" providerId="AD" clId="Web-{BA0B0FBA-DCCB-4BA6-A03C-0E743DF818C4}" dt="2021-05-16T10:22:02.154" v="15"/>
          <ac:picMkLst>
            <pc:docMk/>
            <pc:sldMk cId="2287447324" sldId="423"/>
            <ac:picMk id="10" creationId="{0024222D-3EF5-4650-8355-5CADCF3AF493}"/>
          </ac:picMkLst>
        </pc:picChg>
        <pc:picChg chg="add del mod">
          <ac:chgData name="이해림" userId="S::hailim97@konkuk.ac.kr::da362752-a4b6-43ac-bb49-41d6e5cfdc35" providerId="AD" clId="Web-{BA0B0FBA-DCCB-4BA6-A03C-0E743DF818C4}" dt="2021-05-16T10:22:03.029" v="16"/>
          <ac:picMkLst>
            <pc:docMk/>
            <pc:sldMk cId="2287447324" sldId="423"/>
            <ac:picMk id="11" creationId="{AB0F06DD-878B-43FA-BAAB-E50E2659F0E6}"/>
          </ac:picMkLst>
        </pc:picChg>
      </pc:sldChg>
      <pc:sldChg chg="modSp">
        <pc:chgData name="이해림" userId="S::hailim97@konkuk.ac.kr::da362752-a4b6-43ac-bb49-41d6e5cfdc35" providerId="AD" clId="Web-{BA0B0FBA-DCCB-4BA6-A03C-0E743DF818C4}" dt="2021-05-16T11:48:04.738" v="347"/>
        <pc:sldMkLst>
          <pc:docMk/>
          <pc:sldMk cId="870199255" sldId="431"/>
        </pc:sldMkLst>
        <pc:graphicFrameChg chg="mod modGraphic">
          <ac:chgData name="이해림" userId="S::hailim97@konkuk.ac.kr::da362752-a4b6-43ac-bb49-41d6e5cfdc35" providerId="AD" clId="Web-{BA0B0FBA-DCCB-4BA6-A03C-0E743DF818C4}" dt="2021-05-16T11:48:04.738" v="347"/>
          <ac:graphicFrameMkLst>
            <pc:docMk/>
            <pc:sldMk cId="870199255" sldId="431"/>
            <ac:graphicFrameMk id="11" creationId="{2BE72BF8-9F8C-4E2C-B0AE-2EA610D94B00}"/>
          </ac:graphicFrameMkLst>
        </pc:graphicFrameChg>
      </pc:sldChg>
      <pc:sldChg chg="delSp modSp add replId">
        <pc:chgData name="이해림" userId="S::hailim97@konkuk.ac.kr::da362752-a4b6-43ac-bb49-41d6e5cfdc35" providerId="AD" clId="Web-{BA0B0FBA-DCCB-4BA6-A03C-0E743DF818C4}" dt="2021-05-16T10:23:03.687" v="37" actId="1076"/>
        <pc:sldMkLst>
          <pc:docMk/>
          <pc:sldMk cId="924072559" sldId="435"/>
        </pc:sldMkLst>
        <pc:spChg chg="mod">
          <ac:chgData name="이해림" userId="S::hailim97@konkuk.ac.kr::da362752-a4b6-43ac-bb49-41d6e5cfdc35" providerId="AD" clId="Web-{BA0B0FBA-DCCB-4BA6-A03C-0E743DF818C4}" dt="2021-05-16T10:22:58.030" v="35" actId="1076"/>
          <ac:spMkLst>
            <pc:docMk/>
            <pc:sldMk cId="924072559" sldId="435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BA0B0FBA-DCCB-4BA6-A03C-0E743DF818C4}" dt="2021-05-16T10:21:56.935" v="13"/>
          <ac:picMkLst>
            <pc:docMk/>
            <pc:sldMk cId="924072559" sldId="435"/>
            <ac:picMk id="3" creationId="{A0848164-A019-4763-9458-AEEBCDC10F13}"/>
          </ac:picMkLst>
        </pc:picChg>
        <pc:picChg chg="del">
          <ac:chgData name="이해림" userId="S::hailim97@konkuk.ac.kr::da362752-a4b6-43ac-bb49-41d6e5cfdc35" providerId="AD" clId="Web-{BA0B0FBA-DCCB-4BA6-A03C-0E743DF818C4}" dt="2021-05-16T10:21:57.795" v="14"/>
          <ac:picMkLst>
            <pc:docMk/>
            <pc:sldMk cId="924072559" sldId="435"/>
            <ac:picMk id="9" creationId="{E2CE8A1E-626C-4C58-B093-853964C5CF27}"/>
          </ac:picMkLst>
        </pc:picChg>
        <pc:picChg chg="mod">
          <ac:chgData name="이해림" userId="S::hailim97@konkuk.ac.kr::da362752-a4b6-43ac-bb49-41d6e5cfdc35" providerId="AD" clId="Web-{BA0B0FBA-DCCB-4BA6-A03C-0E743DF818C4}" dt="2021-05-16T10:23:00.874" v="36" actId="1076"/>
          <ac:picMkLst>
            <pc:docMk/>
            <pc:sldMk cId="924072559" sldId="435"/>
            <ac:picMk id="10" creationId="{0024222D-3EF5-4650-8355-5CADCF3AF493}"/>
          </ac:picMkLst>
        </pc:picChg>
        <pc:picChg chg="mod">
          <ac:chgData name="이해림" userId="S::hailim97@konkuk.ac.kr::da362752-a4b6-43ac-bb49-41d6e5cfdc35" providerId="AD" clId="Web-{BA0B0FBA-DCCB-4BA6-A03C-0E743DF818C4}" dt="2021-05-16T10:23:03.687" v="37" actId="1076"/>
          <ac:picMkLst>
            <pc:docMk/>
            <pc:sldMk cId="924072559" sldId="435"/>
            <ac:picMk id="11" creationId="{AB0F06DD-878B-43FA-BAAB-E50E2659F0E6}"/>
          </ac:picMkLst>
        </pc:picChg>
      </pc:sldChg>
      <pc:sldChg chg="addSp delSp modSp add replId">
        <pc:chgData name="이해림" userId="S::hailim97@konkuk.ac.kr::da362752-a4b6-43ac-bb49-41d6e5cfdc35" providerId="AD" clId="Web-{BA0B0FBA-DCCB-4BA6-A03C-0E743DF818C4}" dt="2021-05-16T10:29:04.680" v="96" actId="1076"/>
        <pc:sldMkLst>
          <pc:docMk/>
          <pc:sldMk cId="478798372" sldId="436"/>
        </pc:sldMkLst>
        <pc:spChg chg="mod">
          <ac:chgData name="이해림" userId="S::hailim97@konkuk.ac.kr::da362752-a4b6-43ac-bb49-41d6e5cfdc35" providerId="AD" clId="Web-{BA0B0FBA-DCCB-4BA6-A03C-0E743DF818C4}" dt="2021-05-16T10:28:19.007" v="87" actId="1076"/>
          <ac:spMkLst>
            <pc:docMk/>
            <pc:sldMk cId="478798372" sldId="436"/>
            <ac:spMk id="8" creationId="{81124C21-8ED0-4B2E-8BAE-EE1AC03E9D04}"/>
          </ac:spMkLst>
        </pc:spChg>
        <pc:picChg chg="add mod">
          <ac:chgData name="이해림" userId="S::hailim97@konkuk.ac.kr::da362752-a4b6-43ac-bb49-41d6e5cfdc35" providerId="AD" clId="Web-{BA0B0FBA-DCCB-4BA6-A03C-0E743DF818C4}" dt="2021-05-16T10:28:55.304" v="93" actId="1076"/>
          <ac:picMkLst>
            <pc:docMk/>
            <pc:sldMk cId="478798372" sldId="436"/>
            <ac:picMk id="2" creationId="{3CB8FD6B-EAFF-4AC0-9119-42EE55A159FB}"/>
          </ac:picMkLst>
        </pc:picChg>
        <pc:picChg chg="del">
          <ac:chgData name="이해림" userId="S::hailim97@konkuk.ac.kr::da362752-a4b6-43ac-bb49-41d6e5cfdc35" providerId="AD" clId="Web-{BA0B0FBA-DCCB-4BA6-A03C-0E743DF818C4}" dt="2021-05-16T10:28:18.929" v="85"/>
          <ac:picMkLst>
            <pc:docMk/>
            <pc:sldMk cId="478798372" sldId="436"/>
            <ac:picMk id="3" creationId="{1344BF1F-A65A-40E6-BC8B-C02F4FCC36C0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29:04.680" v="96" actId="1076"/>
          <ac:picMkLst>
            <pc:docMk/>
            <pc:sldMk cId="478798372" sldId="436"/>
            <ac:picMk id="7" creationId="{99382F38-0669-40DF-8D9A-D090DE80B707}"/>
          </ac:picMkLst>
        </pc:picChg>
        <pc:picChg chg="del">
          <ac:chgData name="이해림" userId="S::hailim97@konkuk.ac.kr::da362752-a4b6-43ac-bb49-41d6e5cfdc35" providerId="AD" clId="Web-{BA0B0FBA-DCCB-4BA6-A03C-0E743DF818C4}" dt="2021-05-16T10:28:14.772" v="84"/>
          <ac:picMkLst>
            <pc:docMk/>
            <pc:sldMk cId="478798372" sldId="436"/>
            <ac:picMk id="9" creationId="{2C9D84FD-6E05-483C-91F6-50567EA44F88}"/>
          </ac:picMkLst>
        </pc:picChg>
      </pc:sldChg>
      <pc:sldChg chg="add del replId">
        <pc:chgData name="이해림" userId="S::hailim97@konkuk.ac.kr::da362752-a4b6-43ac-bb49-41d6e5cfdc35" providerId="AD" clId="Web-{BA0B0FBA-DCCB-4BA6-A03C-0E743DF818C4}" dt="2021-05-16T10:26:25.551" v="72"/>
        <pc:sldMkLst>
          <pc:docMk/>
          <pc:sldMk cId="1454766080" sldId="436"/>
        </pc:sldMkLst>
      </pc:sldChg>
      <pc:sldChg chg="addSp delSp modSp add replId">
        <pc:chgData name="이해림" userId="S::hailim97@konkuk.ac.kr::da362752-a4b6-43ac-bb49-41d6e5cfdc35" providerId="AD" clId="Web-{BA0B0FBA-DCCB-4BA6-A03C-0E743DF818C4}" dt="2021-05-16T10:30:47.838" v="118" actId="1076"/>
        <pc:sldMkLst>
          <pc:docMk/>
          <pc:sldMk cId="2270567419" sldId="437"/>
        </pc:sldMkLst>
        <pc:spChg chg="mod">
          <ac:chgData name="이해림" userId="S::hailim97@konkuk.ac.kr::da362752-a4b6-43ac-bb49-41d6e5cfdc35" providerId="AD" clId="Web-{BA0B0FBA-DCCB-4BA6-A03C-0E743DF818C4}" dt="2021-05-16T10:29:51.352" v="101" actId="20577"/>
          <ac:spMkLst>
            <pc:docMk/>
            <pc:sldMk cId="2270567419" sldId="437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BA0B0FBA-DCCB-4BA6-A03C-0E743DF818C4}" dt="2021-05-16T10:29:52.352" v="102"/>
          <ac:picMkLst>
            <pc:docMk/>
            <pc:sldMk cId="2270567419" sldId="437"/>
            <ac:picMk id="2" creationId="{3CB8FD6B-EAFF-4AC0-9119-42EE55A159FB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30:44.682" v="115" actId="1076"/>
          <ac:picMkLst>
            <pc:docMk/>
            <pc:sldMk cId="2270567419" sldId="437"/>
            <ac:picMk id="3" creationId="{61F95015-3322-4321-B148-E258A201AAD0}"/>
          </ac:picMkLst>
        </pc:picChg>
        <pc:picChg chg="del">
          <ac:chgData name="이해림" userId="S::hailim97@konkuk.ac.kr::da362752-a4b6-43ac-bb49-41d6e5cfdc35" providerId="AD" clId="Web-{BA0B0FBA-DCCB-4BA6-A03C-0E743DF818C4}" dt="2021-05-16T10:29:56.493" v="103"/>
          <ac:picMkLst>
            <pc:docMk/>
            <pc:sldMk cId="2270567419" sldId="437"/>
            <ac:picMk id="7" creationId="{99382F38-0669-40DF-8D9A-D090DE80B707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30:47.838" v="118" actId="1076"/>
          <ac:picMkLst>
            <pc:docMk/>
            <pc:sldMk cId="2270567419" sldId="437"/>
            <ac:picMk id="9" creationId="{B078089F-9AC5-4BCD-A4CF-C21C2D1E4A29}"/>
          </ac:picMkLst>
        </pc:picChg>
      </pc:sldChg>
      <pc:sldChg chg="addSp delSp modSp add replId">
        <pc:chgData name="이해림" userId="S::hailim97@konkuk.ac.kr::da362752-a4b6-43ac-bb49-41d6e5cfdc35" providerId="AD" clId="Web-{BA0B0FBA-DCCB-4BA6-A03C-0E743DF818C4}" dt="2021-05-16T11:12:28.328" v="156" actId="1076"/>
        <pc:sldMkLst>
          <pc:docMk/>
          <pc:sldMk cId="4116331578" sldId="439"/>
        </pc:sldMkLst>
        <pc:picChg chg="del">
          <ac:chgData name="이해림" userId="S::hailim97@konkuk.ac.kr::da362752-a4b6-43ac-bb49-41d6e5cfdc35" providerId="AD" clId="Web-{BA0B0FBA-DCCB-4BA6-A03C-0E743DF818C4}" dt="2021-05-16T11:10:56.669" v="151"/>
          <ac:picMkLst>
            <pc:docMk/>
            <pc:sldMk cId="4116331578" sldId="439"/>
            <ac:picMk id="2" creationId="{F0F0B3B5-BEAD-4556-A00C-8F5F22454D3E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2:28.328" v="156" actId="1076"/>
          <ac:picMkLst>
            <pc:docMk/>
            <pc:sldMk cId="4116331578" sldId="439"/>
            <ac:picMk id="3" creationId="{48364D8D-1175-4606-8042-9444D9D0D36B}"/>
          </ac:picMkLst>
        </pc:picChg>
      </pc:sldChg>
      <pc:sldChg chg="addSp delSp modSp add replId">
        <pc:chgData name="이해림" userId="S::hailim97@konkuk.ac.kr::da362752-a4b6-43ac-bb49-41d6e5cfdc35" providerId="AD" clId="Web-{BA0B0FBA-DCCB-4BA6-A03C-0E743DF818C4}" dt="2021-05-16T11:20:00.254" v="202" actId="1076"/>
        <pc:sldMkLst>
          <pc:docMk/>
          <pc:sldMk cId="1429723958" sldId="440"/>
        </pc:sldMkLst>
        <pc:picChg chg="del">
          <ac:chgData name="이해림" userId="S::hailim97@konkuk.ac.kr::da362752-a4b6-43ac-bb49-41d6e5cfdc35" providerId="AD" clId="Web-{BA0B0FBA-DCCB-4BA6-A03C-0E743DF818C4}" dt="2021-05-16T11:19:02.065" v="198"/>
          <ac:picMkLst>
            <pc:docMk/>
            <pc:sldMk cId="1429723958" sldId="440"/>
            <ac:picMk id="2" creationId="{F62A6428-1CEB-48F8-B48A-741E56FDBDCC}"/>
          </ac:picMkLst>
        </pc:picChg>
        <pc:picChg chg="del">
          <ac:chgData name="이해림" userId="S::hailim97@konkuk.ac.kr::da362752-a4b6-43ac-bb49-41d6e5cfdc35" providerId="AD" clId="Web-{BA0B0FBA-DCCB-4BA6-A03C-0E743DF818C4}" dt="2021-05-16T11:19:04.362" v="199"/>
          <ac:picMkLst>
            <pc:docMk/>
            <pc:sldMk cId="1429723958" sldId="440"/>
            <ac:picMk id="3" creationId="{F282F61A-71B5-4033-BF23-959072AEECAA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20:00.254" v="202" actId="1076"/>
          <ac:picMkLst>
            <pc:docMk/>
            <pc:sldMk cId="1429723958" sldId="440"/>
            <ac:picMk id="7" creationId="{6C51E534-BC21-465A-82F6-92A04B0D8123}"/>
          </ac:picMkLst>
        </pc:picChg>
      </pc:sldChg>
    </pc:docChg>
  </pc:docChgLst>
  <pc:docChgLst>
    <pc:chgData name="haen1231@konkuk.ac.kr" userId="fc805462-1126-4daf-9bad-151ec245578c" providerId="ADAL" clId="{11BD18E8-34F4-42B7-ACBD-A88E59ECF583}"/>
    <pc:docChg chg="modSld">
      <pc:chgData name="haen1231@konkuk.ac.kr" userId="fc805462-1126-4daf-9bad-151ec245578c" providerId="ADAL" clId="{11BD18E8-34F4-42B7-ACBD-A88E59ECF583}" dt="2021-05-08T17:40:13.036" v="1" actId="1076"/>
      <pc:docMkLst>
        <pc:docMk/>
      </pc:docMkLst>
      <pc:sldChg chg="modSp mod">
        <pc:chgData name="haen1231@konkuk.ac.kr" userId="fc805462-1126-4daf-9bad-151ec245578c" providerId="ADAL" clId="{11BD18E8-34F4-42B7-ACBD-A88E59ECF583}" dt="2021-05-08T17:40:13.036" v="1" actId="1076"/>
        <pc:sldMkLst>
          <pc:docMk/>
          <pc:sldMk cId="46320837" sldId="401"/>
        </pc:sldMkLst>
        <pc:picChg chg="mod">
          <ac:chgData name="haen1231@konkuk.ac.kr" userId="fc805462-1126-4daf-9bad-151ec245578c" providerId="ADAL" clId="{11BD18E8-34F4-42B7-ACBD-A88E59ECF583}" dt="2021-05-08T17:40:13.036" v="1" actId="1076"/>
          <ac:picMkLst>
            <pc:docMk/>
            <pc:sldMk cId="46320837" sldId="401"/>
            <ac:picMk id="4" creationId="{5586402D-DEDC-49A9-91E8-CAADAFDC0F5C}"/>
          </ac:picMkLst>
        </pc:picChg>
      </pc:sldChg>
    </pc:docChg>
  </pc:docChgLst>
  <pc:docChgLst>
    <pc:chgData name="송호영" userId="S::ghdud119@konkuk.ac.kr::2286aef3-535c-4bbe-8664-406b05f44393" providerId="AD" clId="Web-{7179FE4A-B91B-4FE2-B114-57A7DB433847}"/>
    <pc:docChg chg="modSld">
      <pc:chgData name="송호영" userId="S::ghdud119@konkuk.ac.kr::2286aef3-535c-4bbe-8664-406b05f44393" providerId="AD" clId="Web-{7179FE4A-B91B-4FE2-B114-57A7DB433847}" dt="2021-04-30T01:02:26.834" v="3" actId="20577"/>
      <pc:docMkLst>
        <pc:docMk/>
      </pc:docMkLst>
      <pc:sldChg chg="addSp delSp modSp">
        <pc:chgData name="송호영" userId="S::ghdud119@konkuk.ac.kr::2286aef3-535c-4bbe-8664-406b05f44393" providerId="AD" clId="Web-{7179FE4A-B91B-4FE2-B114-57A7DB433847}" dt="2021-04-30T01:02:26.834" v="3" actId="20577"/>
        <pc:sldMkLst>
          <pc:docMk/>
          <pc:sldMk cId="1369210909" sldId="309"/>
        </pc:sldMkLst>
        <pc:spChg chg="add del mod">
          <ac:chgData name="송호영" userId="S::ghdud119@konkuk.ac.kr::2286aef3-535c-4bbe-8664-406b05f44393" providerId="AD" clId="Web-{7179FE4A-B91B-4FE2-B114-57A7DB433847}" dt="2021-04-30T01:02:26.834" v="3" actId="20577"/>
          <ac:spMkLst>
            <pc:docMk/>
            <pc:sldMk cId="1369210909" sldId="309"/>
            <ac:spMk id="4" creationId="{82F53C3B-FAE0-4A72-8790-1C8EA993FA2C}"/>
          </ac:spMkLst>
        </pc:spChg>
      </pc:sldChg>
    </pc:docChg>
  </pc:docChgLst>
  <pc:docChgLst>
    <pc:chgData name="이해림" userId="S::hailim97@konkuk.ac.kr::da362752-a4b6-43ac-bb49-41d6e5cfdc35" providerId="AD" clId="Web-{54027825-8EAA-497F-A30B-A71A66748023}"/>
    <pc:docChg chg="modSld">
      <pc:chgData name="이해림" userId="S::hailim97@konkuk.ac.kr::da362752-a4b6-43ac-bb49-41d6e5cfdc35" providerId="AD" clId="Web-{54027825-8EAA-497F-A30B-A71A66748023}" dt="2021-05-16T13:14:01.331" v="7" actId="1076"/>
      <pc:docMkLst>
        <pc:docMk/>
      </pc:docMkLst>
      <pc:sldChg chg="addSp modSp">
        <pc:chgData name="이해림" userId="S::hailim97@konkuk.ac.kr::da362752-a4b6-43ac-bb49-41d6e5cfdc35" providerId="AD" clId="Web-{54027825-8EAA-497F-A30B-A71A66748023}" dt="2021-05-16T13:14:01.331" v="7" actId="1076"/>
        <pc:sldMkLst>
          <pc:docMk/>
          <pc:sldMk cId="726295685" sldId="350"/>
        </pc:sldMkLst>
        <pc:spChg chg="mod">
          <ac:chgData name="이해림" userId="S::hailim97@konkuk.ac.kr::da362752-a4b6-43ac-bb49-41d6e5cfdc35" providerId="AD" clId="Web-{54027825-8EAA-497F-A30B-A71A66748023}" dt="2021-05-16T13:14:01.331" v="7" actId="1076"/>
          <ac:spMkLst>
            <pc:docMk/>
            <pc:sldMk cId="726295685" sldId="350"/>
            <ac:spMk id="9" creationId="{B5F5C5D5-B8B7-4478-A406-6E4252245BE6}"/>
          </ac:spMkLst>
        </pc:spChg>
        <pc:picChg chg="add mod">
          <ac:chgData name="이해림" userId="S::hailim97@konkuk.ac.kr::da362752-a4b6-43ac-bb49-41d6e5cfdc35" providerId="AD" clId="Web-{54027825-8EAA-497F-A30B-A71A66748023}" dt="2021-05-16T13:13:41.159" v="6" actId="1076"/>
          <ac:picMkLst>
            <pc:docMk/>
            <pc:sldMk cId="726295685" sldId="350"/>
            <ac:picMk id="2" creationId="{ECB7887F-D318-4073-B083-C41552D45893}"/>
          </ac:picMkLst>
        </pc:picChg>
      </pc:sldChg>
    </pc:docChg>
  </pc:docChgLst>
  <pc:docChgLst>
    <pc:chgData name="이도경" userId="S::opoiuuu@konkuk.ac.kr::e9e42d1f-f688-4dc2-b8bb-1a42460c9f0c" providerId="AD" clId="Web-{DC64BCD1-8377-4607-A463-B78FA7A08CE9}"/>
    <pc:docChg chg="modSld">
      <pc:chgData name="이도경" userId="S::opoiuuu@konkuk.ac.kr::e9e42d1f-f688-4dc2-b8bb-1a42460c9f0c" providerId="AD" clId="Web-{DC64BCD1-8377-4607-A463-B78FA7A08CE9}" dt="2021-04-28T18:37:12.242" v="5" actId="1076"/>
      <pc:docMkLst>
        <pc:docMk/>
      </pc:docMkLst>
      <pc:sldChg chg="addSp delSp modSp">
        <pc:chgData name="이도경" userId="S::opoiuuu@konkuk.ac.kr::e9e42d1f-f688-4dc2-b8bb-1a42460c9f0c" providerId="AD" clId="Web-{DC64BCD1-8377-4607-A463-B78FA7A08CE9}" dt="2021-04-28T18:37:12.242" v="5" actId="1076"/>
        <pc:sldMkLst>
          <pc:docMk/>
          <pc:sldMk cId="1275968936" sldId="400"/>
        </pc:sldMkLst>
        <pc:picChg chg="add mod">
          <ac:chgData name="이도경" userId="S::opoiuuu@konkuk.ac.kr::e9e42d1f-f688-4dc2-b8bb-1a42460c9f0c" providerId="AD" clId="Web-{DC64BCD1-8377-4607-A463-B78FA7A08CE9}" dt="2021-04-28T18:37:12.242" v="5" actId="1076"/>
          <ac:picMkLst>
            <pc:docMk/>
            <pc:sldMk cId="1275968936" sldId="400"/>
            <ac:picMk id="2" creationId="{C99BA448-946F-4542-84DC-BB44FC32EEFD}"/>
          </ac:picMkLst>
        </pc:picChg>
        <pc:picChg chg="del">
          <ac:chgData name="이도경" userId="S::opoiuuu@konkuk.ac.kr::e9e42d1f-f688-4dc2-b8bb-1a42460c9f0c" providerId="AD" clId="Web-{DC64BCD1-8377-4607-A463-B78FA7A08CE9}" dt="2021-04-28T18:36:43.818" v="0"/>
          <ac:picMkLst>
            <pc:docMk/>
            <pc:sldMk cId="1275968936" sldId="400"/>
            <ac:picMk id="9" creationId="{21B3925A-BCEB-4190-A913-FBAFACBB2D75}"/>
          </ac:picMkLst>
        </pc:picChg>
      </pc:sldChg>
    </pc:docChg>
  </pc:docChgLst>
  <pc:docChgLst>
    <pc:chgData name="이해림" userId="S::hailim97@konkuk.ac.kr::da362752-a4b6-43ac-bb49-41d6e5cfdc35" providerId="AD" clId="Web-{4DA592D4-E935-4B50-8D6C-51DCF4A0A047}"/>
    <pc:docChg chg="addSld delSld modSld sldOrd">
      <pc:chgData name="이해림" userId="S::hailim97@konkuk.ac.kr::da362752-a4b6-43ac-bb49-41d6e5cfdc35" providerId="AD" clId="Web-{4DA592D4-E935-4B50-8D6C-51DCF4A0A047}" dt="2021-05-26T20:56:19.746" v="248" actId="14100"/>
      <pc:docMkLst>
        <pc:docMk/>
      </pc:docMkLst>
      <pc:sldChg chg="addSp delSp modSp add">
        <pc:chgData name="이해림" userId="S::hailim97@konkuk.ac.kr::da362752-a4b6-43ac-bb49-41d6e5cfdc35" providerId="AD" clId="Web-{4DA592D4-E935-4B50-8D6C-51DCF4A0A047}" dt="2021-05-26T20:56:19.746" v="248" actId="14100"/>
        <pc:sldMkLst>
          <pc:docMk/>
          <pc:sldMk cId="198709510" sldId="497"/>
        </pc:sldMkLst>
        <pc:spChg chg="mod">
          <ac:chgData name="이해림" userId="S::hailim97@konkuk.ac.kr::da362752-a4b6-43ac-bb49-41d6e5cfdc35" providerId="AD" clId="Web-{4DA592D4-E935-4B50-8D6C-51DCF4A0A047}" dt="2021-05-26T20:41:46.579" v="39" actId="1076"/>
          <ac:spMkLst>
            <pc:docMk/>
            <pc:sldMk cId="198709510" sldId="497"/>
            <ac:spMk id="8" creationId="{81124C21-8ED0-4B2E-8BAE-EE1AC03E9D04}"/>
          </ac:spMkLst>
        </pc:spChg>
        <pc:spChg chg="add mod">
          <ac:chgData name="이해림" userId="S::hailim97@konkuk.ac.kr::da362752-a4b6-43ac-bb49-41d6e5cfdc35" providerId="AD" clId="Web-{4DA592D4-E935-4B50-8D6C-51DCF4A0A047}" dt="2021-05-26T20:55:14.043" v="235" actId="1076"/>
          <ac:spMkLst>
            <pc:docMk/>
            <pc:sldMk cId="198709510" sldId="497"/>
            <ac:spMk id="11" creationId="{961DE9C6-9715-4602-9529-637329718DEB}"/>
          </ac:spMkLst>
        </pc:spChg>
        <pc:spChg chg="add del mod">
          <ac:chgData name="이해림" userId="S::hailim97@konkuk.ac.kr::da362752-a4b6-43ac-bb49-41d6e5cfdc35" providerId="AD" clId="Web-{4DA592D4-E935-4B50-8D6C-51DCF4A0A047}" dt="2021-05-26T20:43:57.172" v="86"/>
          <ac:spMkLst>
            <pc:docMk/>
            <pc:sldMk cId="198709510" sldId="497"/>
            <ac:spMk id="12" creationId="{BCFEE6CE-E04A-4B8A-9C87-9A00484854AF}"/>
          </ac:spMkLst>
        </pc:spChg>
        <pc:spChg chg="add del">
          <ac:chgData name="이해림" userId="S::hailim97@konkuk.ac.kr::da362752-a4b6-43ac-bb49-41d6e5cfdc35" providerId="AD" clId="Web-{4DA592D4-E935-4B50-8D6C-51DCF4A0A047}" dt="2021-05-26T20:44:04.579" v="88"/>
          <ac:spMkLst>
            <pc:docMk/>
            <pc:sldMk cId="198709510" sldId="497"/>
            <ac:spMk id="13" creationId="{2569FE6A-BE04-4005-9551-58BF40F6F9B8}"/>
          </ac:spMkLst>
        </pc:spChg>
        <pc:spChg chg="add del mod">
          <ac:chgData name="이해림" userId="S::hailim97@konkuk.ac.kr::da362752-a4b6-43ac-bb49-41d6e5cfdc35" providerId="AD" clId="Web-{4DA592D4-E935-4B50-8D6C-51DCF4A0A047}" dt="2021-05-26T20:47:30.999" v="139"/>
          <ac:spMkLst>
            <pc:docMk/>
            <pc:sldMk cId="198709510" sldId="497"/>
            <ac:spMk id="14" creationId="{C5F89BDB-EF61-4A6C-8736-43D7F4A9A3BC}"/>
          </ac:spMkLst>
        </pc:spChg>
        <pc:spChg chg="mod">
          <ac:chgData name="이해림" userId="S::hailim97@konkuk.ac.kr::da362752-a4b6-43ac-bb49-41d6e5cfdc35" providerId="AD" clId="Web-{4DA592D4-E935-4B50-8D6C-51DCF4A0A047}" dt="2021-05-26T20:46:56.624" v="132" actId="20577"/>
          <ac:spMkLst>
            <pc:docMk/>
            <pc:sldMk cId="198709510" sldId="497"/>
            <ac:spMk id="16" creationId="{53C00B07-0330-4776-A521-0748BEB10438}"/>
          </ac:spMkLst>
        </pc:spChg>
        <pc:spChg chg="add mod">
          <ac:chgData name="이해림" userId="S::hailim97@konkuk.ac.kr::da362752-a4b6-43ac-bb49-41d6e5cfdc35" providerId="AD" clId="Web-{4DA592D4-E935-4B50-8D6C-51DCF4A0A047}" dt="2021-05-26T20:55:23.230" v="237" actId="1076"/>
          <ac:spMkLst>
            <pc:docMk/>
            <pc:sldMk cId="198709510" sldId="497"/>
            <ac:spMk id="17" creationId="{0EE44F06-CB9F-4D0C-B2A4-648DCAE2B0C2}"/>
          </ac:spMkLst>
        </pc:spChg>
        <pc:picChg chg="add del mod">
          <ac:chgData name="이해림" userId="S::hailim97@konkuk.ac.kr::da362752-a4b6-43ac-bb49-41d6e5cfdc35" providerId="AD" clId="Web-{4DA592D4-E935-4B50-8D6C-51DCF4A0A047}" dt="2021-05-26T20:50:19.873" v="193"/>
          <ac:picMkLst>
            <pc:docMk/>
            <pc:sldMk cId="198709510" sldId="497"/>
            <ac:picMk id="2" creationId="{1A116D53-7CC7-4095-AEE2-C4004F2FF14A}"/>
          </ac:picMkLst>
        </pc:picChg>
        <pc:picChg chg="add del mod">
          <ac:chgData name="이해림" userId="S::hailim97@konkuk.ac.kr::da362752-a4b6-43ac-bb49-41d6e5cfdc35" providerId="AD" clId="Web-{4DA592D4-E935-4B50-8D6C-51DCF4A0A047}" dt="2021-05-26T20:47:29.155" v="138"/>
          <ac:picMkLst>
            <pc:docMk/>
            <pc:sldMk cId="198709510" sldId="497"/>
            <ac:picMk id="3" creationId="{E5FDEF8E-818C-485C-BBBE-04FB01A238D8}"/>
          </ac:picMkLst>
        </pc:picChg>
        <pc:picChg chg="del">
          <ac:chgData name="이해림" userId="S::hailim97@konkuk.ac.kr::da362752-a4b6-43ac-bb49-41d6e5cfdc35" providerId="AD" clId="Web-{4DA592D4-E935-4B50-8D6C-51DCF4A0A047}" dt="2021-05-26T20:40:29.809" v="3"/>
          <ac:picMkLst>
            <pc:docMk/>
            <pc:sldMk cId="198709510" sldId="497"/>
            <ac:picMk id="7" creationId="{6C51E534-BC21-465A-82F6-92A04B0D8123}"/>
          </ac:picMkLst>
        </pc:picChg>
        <pc:picChg chg="add del mod">
          <ac:chgData name="이해림" userId="S::hailim97@konkuk.ac.kr::da362752-a4b6-43ac-bb49-41d6e5cfdc35" providerId="AD" clId="Web-{4DA592D4-E935-4B50-8D6C-51DCF4A0A047}" dt="2021-05-26T20:51:43.763" v="208"/>
          <ac:picMkLst>
            <pc:docMk/>
            <pc:sldMk cId="198709510" sldId="497"/>
            <ac:picMk id="9" creationId="{2284686B-2E52-417C-9827-4E4B5179AB95}"/>
          </ac:picMkLst>
        </pc:picChg>
        <pc:picChg chg="add mod modCrop">
          <ac:chgData name="이해림" userId="S::hailim97@konkuk.ac.kr::da362752-a4b6-43ac-bb49-41d6e5cfdc35" providerId="AD" clId="Web-{4DA592D4-E935-4B50-8D6C-51DCF4A0A047}" dt="2021-05-26T20:56:19.746" v="248" actId="14100"/>
          <ac:picMkLst>
            <pc:docMk/>
            <pc:sldMk cId="198709510" sldId="497"/>
            <ac:picMk id="10" creationId="{BC88E196-1FF8-449A-A084-C60BF076E2AB}"/>
          </ac:picMkLst>
        </pc:picChg>
        <pc:picChg chg="add mod">
          <ac:chgData name="이해림" userId="S::hailim97@konkuk.ac.kr::da362752-a4b6-43ac-bb49-41d6e5cfdc35" providerId="AD" clId="Web-{4DA592D4-E935-4B50-8D6C-51DCF4A0A047}" dt="2021-05-26T20:55:23.246" v="238" actId="1076"/>
          <ac:picMkLst>
            <pc:docMk/>
            <pc:sldMk cId="198709510" sldId="497"/>
            <ac:picMk id="15" creationId="{22111AE9-F0CB-4EFD-805B-29B5B1D2EA3D}"/>
          </ac:picMkLst>
        </pc:picChg>
      </pc:sldChg>
      <pc:sldChg chg="add del replId">
        <pc:chgData name="이해림" userId="S::hailim97@konkuk.ac.kr::da362752-a4b6-43ac-bb49-41d6e5cfdc35" providerId="AD" clId="Web-{4DA592D4-E935-4B50-8D6C-51DCF4A0A047}" dt="2021-05-26T20:39:21.434" v="1"/>
        <pc:sldMkLst>
          <pc:docMk/>
          <pc:sldMk cId="1805830344" sldId="497"/>
        </pc:sldMkLst>
      </pc:sldChg>
      <pc:sldChg chg="addSp delSp modSp add del">
        <pc:chgData name="이해림" userId="S::hailim97@konkuk.ac.kr::da362752-a4b6-43ac-bb49-41d6e5cfdc35" providerId="AD" clId="Web-{4DA592D4-E935-4B50-8D6C-51DCF4A0A047}" dt="2021-05-26T20:52:12.497" v="212"/>
        <pc:sldMkLst>
          <pc:docMk/>
          <pc:sldMk cId="2395760901" sldId="498"/>
        </pc:sldMkLst>
        <pc:spChg chg="del">
          <ac:chgData name="이해림" userId="S::hailim97@konkuk.ac.kr::da362752-a4b6-43ac-bb49-41d6e5cfdc35" providerId="AD" clId="Web-{4DA592D4-E935-4B50-8D6C-51DCF4A0A047}" dt="2021-05-26T20:45:58.828" v="118"/>
          <ac:spMkLst>
            <pc:docMk/>
            <pc:sldMk cId="2395760901" sldId="498"/>
            <ac:spMk id="10" creationId="{A0F04E93-97AA-4E2B-BD39-DC960FC638D1}"/>
          </ac:spMkLst>
        </pc:spChg>
        <pc:spChg chg="del">
          <ac:chgData name="이해림" userId="S::hailim97@konkuk.ac.kr::da362752-a4b6-43ac-bb49-41d6e5cfdc35" providerId="AD" clId="Web-{4DA592D4-E935-4B50-8D6C-51DCF4A0A047}" dt="2021-05-26T20:45:58.828" v="117"/>
          <ac:spMkLst>
            <pc:docMk/>
            <pc:sldMk cId="2395760901" sldId="498"/>
            <ac:spMk id="11" creationId="{997339C4-F074-4C18-A47F-BC1B1FA79C9B}"/>
          </ac:spMkLst>
        </pc:spChg>
        <pc:spChg chg="del">
          <ac:chgData name="이해림" userId="S::hailim97@konkuk.ac.kr::da362752-a4b6-43ac-bb49-41d6e5cfdc35" providerId="AD" clId="Web-{4DA592D4-E935-4B50-8D6C-51DCF4A0A047}" dt="2021-05-26T20:45:58.812" v="116"/>
          <ac:spMkLst>
            <pc:docMk/>
            <pc:sldMk cId="2395760901" sldId="498"/>
            <ac:spMk id="17" creationId="{2AE3555D-502F-4B64-A2E9-DD6FF3123192}"/>
          </ac:spMkLst>
        </pc:spChg>
        <pc:spChg chg="del">
          <ac:chgData name="이해림" userId="S::hailim97@konkuk.ac.kr::da362752-a4b6-43ac-bb49-41d6e5cfdc35" providerId="AD" clId="Web-{4DA592D4-E935-4B50-8D6C-51DCF4A0A047}" dt="2021-05-26T20:45:58.812" v="115"/>
          <ac:spMkLst>
            <pc:docMk/>
            <pc:sldMk cId="2395760901" sldId="498"/>
            <ac:spMk id="20" creationId="{08737EBB-D117-4542-A17E-BB1D80B4F299}"/>
          </ac:spMkLst>
        </pc:spChg>
        <pc:spChg chg="del">
          <ac:chgData name="이해림" userId="S::hailim97@konkuk.ac.kr::da362752-a4b6-43ac-bb49-41d6e5cfdc35" providerId="AD" clId="Web-{4DA592D4-E935-4B50-8D6C-51DCF4A0A047}" dt="2021-05-26T20:45:58.812" v="109"/>
          <ac:spMkLst>
            <pc:docMk/>
            <pc:sldMk cId="2395760901" sldId="498"/>
            <ac:spMk id="23" creationId="{DAE6F0A0-700F-4F9A-88E2-6E52182F6434}"/>
          </ac:spMkLst>
        </pc:spChg>
        <pc:picChg chg="del">
          <ac:chgData name="이해림" userId="S::hailim97@konkuk.ac.kr::da362752-a4b6-43ac-bb49-41d6e5cfdc35" providerId="AD" clId="Web-{4DA592D4-E935-4B50-8D6C-51DCF4A0A047}" dt="2021-05-26T20:45:58.812" v="114"/>
          <ac:picMkLst>
            <pc:docMk/>
            <pc:sldMk cId="2395760901" sldId="498"/>
            <ac:picMk id="2" creationId="{9E64D45E-1F93-4581-8BFD-C0DEC951FBD4}"/>
          </ac:picMkLst>
        </pc:picChg>
        <pc:picChg chg="add mod">
          <ac:chgData name="이해림" userId="S::hailim97@konkuk.ac.kr::da362752-a4b6-43ac-bb49-41d6e5cfdc35" providerId="AD" clId="Web-{4DA592D4-E935-4B50-8D6C-51DCF4A0A047}" dt="2021-05-26T20:46:28.578" v="127" actId="1076"/>
          <ac:picMkLst>
            <pc:docMk/>
            <pc:sldMk cId="2395760901" sldId="498"/>
            <ac:picMk id="3" creationId="{AE75F713-A46C-4931-91B8-651909CD08E5}"/>
          </ac:picMkLst>
        </pc:picChg>
        <pc:picChg chg="del">
          <ac:chgData name="이해림" userId="S::hailim97@konkuk.ac.kr::da362752-a4b6-43ac-bb49-41d6e5cfdc35" providerId="AD" clId="Web-{4DA592D4-E935-4B50-8D6C-51DCF4A0A047}" dt="2021-05-26T20:45:58.812" v="113"/>
          <ac:picMkLst>
            <pc:docMk/>
            <pc:sldMk cId="2395760901" sldId="498"/>
            <ac:picMk id="7" creationId="{B4EF3FE7-2699-4C7A-A088-CE98511B8064}"/>
          </ac:picMkLst>
        </pc:picChg>
        <pc:picChg chg="add del mod">
          <ac:chgData name="이해림" userId="S::hailim97@konkuk.ac.kr::da362752-a4b6-43ac-bb49-41d6e5cfdc35" providerId="AD" clId="Web-{4DA592D4-E935-4B50-8D6C-51DCF4A0A047}" dt="2021-05-26T20:47:13.359" v="134"/>
          <ac:picMkLst>
            <pc:docMk/>
            <pc:sldMk cId="2395760901" sldId="498"/>
            <ac:picMk id="8" creationId="{849EF569-7CD6-46B4-8C79-54F4803844F2}"/>
          </ac:picMkLst>
        </pc:picChg>
        <pc:picChg chg="del">
          <ac:chgData name="이해림" userId="S::hailim97@konkuk.ac.kr::da362752-a4b6-43ac-bb49-41d6e5cfdc35" providerId="AD" clId="Web-{4DA592D4-E935-4B50-8D6C-51DCF4A0A047}" dt="2021-05-26T20:45:58.812" v="112"/>
          <ac:picMkLst>
            <pc:docMk/>
            <pc:sldMk cId="2395760901" sldId="498"/>
            <ac:picMk id="12" creationId="{F36ABF02-00D8-4BB9-8132-29F755C38499}"/>
          </ac:picMkLst>
        </pc:picChg>
        <pc:picChg chg="del">
          <ac:chgData name="이해림" userId="S::hailim97@konkuk.ac.kr::da362752-a4b6-43ac-bb49-41d6e5cfdc35" providerId="AD" clId="Web-{4DA592D4-E935-4B50-8D6C-51DCF4A0A047}" dt="2021-05-26T20:45:58.812" v="111"/>
          <ac:picMkLst>
            <pc:docMk/>
            <pc:sldMk cId="2395760901" sldId="498"/>
            <ac:picMk id="14" creationId="{5BF59BE5-6B4B-42BA-9C41-EB53CCCFF6CF}"/>
          </ac:picMkLst>
        </pc:picChg>
        <pc:picChg chg="del">
          <ac:chgData name="이해림" userId="S::hailim97@konkuk.ac.kr::da362752-a4b6-43ac-bb49-41d6e5cfdc35" providerId="AD" clId="Web-{4DA592D4-E935-4B50-8D6C-51DCF4A0A047}" dt="2021-05-26T20:45:58.812" v="110"/>
          <ac:picMkLst>
            <pc:docMk/>
            <pc:sldMk cId="2395760901" sldId="498"/>
            <ac:picMk id="19" creationId="{A2D506B9-8711-4384-8E16-7930B832EBE8}"/>
          </ac:picMkLst>
        </pc:picChg>
      </pc:sldChg>
      <pc:sldChg chg="delSp add del replId">
        <pc:chgData name="이해림" userId="S::hailim97@konkuk.ac.kr::da362752-a4b6-43ac-bb49-41d6e5cfdc35" providerId="AD" clId="Web-{4DA592D4-E935-4B50-8D6C-51DCF4A0A047}" dt="2021-05-26T20:50:58.013" v="199"/>
        <pc:sldMkLst>
          <pc:docMk/>
          <pc:sldMk cId="3309980587" sldId="499"/>
        </pc:sldMkLst>
        <pc:spChg chg="del">
          <ac:chgData name="이해림" userId="S::hailim97@konkuk.ac.kr::da362752-a4b6-43ac-bb49-41d6e5cfdc35" providerId="AD" clId="Web-{4DA592D4-E935-4B50-8D6C-51DCF4A0A047}" dt="2021-05-26T20:49:14.936" v="180"/>
          <ac:spMkLst>
            <pc:docMk/>
            <pc:sldMk cId="3309980587" sldId="499"/>
            <ac:spMk id="11" creationId="{961DE9C6-9715-4602-9529-637329718DEB}"/>
          </ac:spMkLst>
        </pc:spChg>
        <pc:picChg chg="del">
          <ac:chgData name="이해림" userId="S::hailim97@konkuk.ac.kr::da362752-a4b6-43ac-bb49-41d6e5cfdc35" providerId="AD" clId="Web-{4DA592D4-E935-4B50-8D6C-51DCF4A0A047}" dt="2021-05-26T20:49:14.936" v="181"/>
          <ac:picMkLst>
            <pc:docMk/>
            <pc:sldMk cId="3309980587" sldId="499"/>
            <ac:picMk id="2" creationId="{1A116D53-7CC7-4095-AEE2-C4004F2FF14A}"/>
          </ac:picMkLst>
        </pc:picChg>
        <pc:picChg chg="del">
          <ac:chgData name="이해림" userId="S::hailim97@konkuk.ac.kr::da362752-a4b6-43ac-bb49-41d6e5cfdc35" providerId="AD" clId="Web-{4DA592D4-E935-4B50-8D6C-51DCF4A0A047}" dt="2021-05-26T20:49:30.764" v="183"/>
          <ac:picMkLst>
            <pc:docMk/>
            <pc:sldMk cId="3309980587" sldId="499"/>
            <ac:picMk id="3" creationId="{E5FDEF8E-818C-485C-BBBE-04FB01A238D8}"/>
          </ac:picMkLst>
        </pc:picChg>
      </pc:sldChg>
      <pc:sldChg chg="addSp delSp modSp add ord replId">
        <pc:chgData name="이해림" userId="S::hailim97@konkuk.ac.kr::da362752-a4b6-43ac-bb49-41d6e5cfdc35" providerId="AD" clId="Web-{4DA592D4-E935-4B50-8D6C-51DCF4A0A047}" dt="2021-05-26T20:56:10.433" v="247" actId="1076"/>
        <pc:sldMkLst>
          <pc:docMk/>
          <pc:sldMk cId="646943809" sldId="500"/>
        </pc:sldMkLst>
        <pc:spChg chg="mod">
          <ac:chgData name="이해림" userId="S::hailim97@konkuk.ac.kr::da362752-a4b6-43ac-bb49-41d6e5cfdc35" providerId="AD" clId="Web-{4DA592D4-E935-4B50-8D6C-51DCF4A0A047}" dt="2021-05-26T20:53:28.309" v="222" actId="1076"/>
          <ac:spMkLst>
            <pc:docMk/>
            <pc:sldMk cId="646943809" sldId="500"/>
            <ac:spMk id="11" creationId="{961DE9C6-9715-4602-9529-637329718DEB}"/>
          </ac:spMkLst>
        </pc:spChg>
        <pc:spChg chg="mod">
          <ac:chgData name="이해림" userId="S::hailim97@konkuk.ac.kr::da362752-a4b6-43ac-bb49-41d6e5cfdc35" providerId="AD" clId="Web-{4DA592D4-E935-4B50-8D6C-51DCF4A0A047}" dt="2021-05-26T20:56:10.433" v="247" actId="1076"/>
          <ac:spMkLst>
            <pc:docMk/>
            <pc:sldMk cId="646943809" sldId="500"/>
            <ac:spMk id="17" creationId="{0EE44F06-CB9F-4D0C-B2A4-648DCAE2B0C2}"/>
          </ac:spMkLst>
        </pc:spChg>
        <pc:picChg chg="mod">
          <ac:chgData name="이해림" userId="S::hailim97@konkuk.ac.kr::da362752-a4b6-43ac-bb49-41d6e5cfdc35" providerId="AD" clId="Web-{4DA592D4-E935-4B50-8D6C-51DCF4A0A047}" dt="2021-05-26T20:53:28.294" v="221" actId="1076"/>
          <ac:picMkLst>
            <pc:docMk/>
            <pc:sldMk cId="646943809" sldId="500"/>
            <ac:picMk id="2" creationId="{1A116D53-7CC7-4095-AEE2-C4004F2FF14A}"/>
          </ac:picMkLst>
        </pc:picChg>
        <pc:picChg chg="add mod">
          <ac:chgData name="이해림" userId="S::hailim97@konkuk.ac.kr::da362752-a4b6-43ac-bb49-41d6e5cfdc35" providerId="AD" clId="Web-{4DA592D4-E935-4B50-8D6C-51DCF4A0A047}" dt="2021-05-26T20:56:10.433" v="246" actId="1076"/>
          <ac:picMkLst>
            <pc:docMk/>
            <pc:sldMk cId="646943809" sldId="500"/>
            <ac:picMk id="3" creationId="{4E417C0C-34B2-4BF6-8FB0-2973CC9EAB4F}"/>
          </ac:picMkLst>
        </pc:picChg>
        <pc:picChg chg="del mod">
          <ac:chgData name="이해림" userId="S::hailim97@konkuk.ac.kr::da362752-a4b6-43ac-bb49-41d6e5cfdc35" providerId="AD" clId="Web-{4DA592D4-E935-4B50-8D6C-51DCF4A0A047}" dt="2021-05-26T20:55:35.699" v="239"/>
          <ac:picMkLst>
            <pc:docMk/>
            <pc:sldMk cId="646943809" sldId="500"/>
            <ac:picMk id="9" creationId="{2284686B-2E52-417C-9827-4E4B5179AB95}"/>
          </ac:picMkLst>
        </pc:picChg>
      </pc:sldChg>
      <pc:sldChg chg="add del replId">
        <pc:chgData name="이해림" userId="S::hailim97@konkuk.ac.kr::da362752-a4b6-43ac-bb49-41d6e5cfdc35" providerId="AD" clId="Web-{4DA592D4-E935-4B50-8D6C-51DCF4A0A047}" dt="2021-05-26T20:47:19.905" v="136"/>
        <pc:sldMkLst>
          <pc:docMk/>
          <pc:sldMk cId="854514034" sldId="500"/>
        </pc:sldMkLst>
      </pc:sldChg>
    </pc:docChg>
  </pc:docChgLst>
  <pc:docChgLst>
    <pc:chgData name="송호영" userId="2286aef3-535c-4bbe-8664-406b05f44393" providerId="ADAL" clId="{94E8185B-A6C4-4848-B476-277BE04F52B5}"/>
    <pc:docChg chg="undo custSel addSld delSld modSld sldOrd">
      <pc:chgData name="송호영" userId="2286aef3-535c-4bbe-8664-406b05f44393" providerId="ADAL" clId="{94E8185B-A6C4-4848-B476-277BE04F52B5}" dt="2021-05-13T18:35:04.921" v="179" actId="478"/>
      <pc:docMkLst>
        <pc:docMk/>
      </pc:docMkLst>
      <pc:sldChg chg="modSp mod">
        <pc:chgData name="송호영" userId="2286aef3-535c-4bbe-8664-406b05f44393" providerId="ADAL" clId="{94E8185B-A6C4-4848-B476-277BE04F52B5}" dt="2021-05-13T18:30:33.638" v="145" actId="1076"/>
        <pc:sldMkLst>
          <pc:docMk/>
          <pc:sldMk cId="1369210909" sldId="309"/>
        </pc:sldMkLst>
        <pc:spChg chg="mod">
          <ac:chgData name="송호영" userId="2286aef3-535c-4bbe-8664-406b05f44393" providerId="ADAL" clId="{94E8185B-A6C4-4848-B476-277BE04F52B5}" dt="2021-05-13T18:30:33.638" v="145" actId="1076"/>
          <ac:spMkLst>
            <pc:docMk/>
            <pc:sldMk cId="1369210909" sldId="309"/>
            <ac:spMk id="11" creationId="{7CAA0400-86A5-D842-9FFF-958A32BC9488}"/>
          </ac:spMkLst>
        </pc:spChg>
      </pc:sldChg>
      <pc:sldChg chg="delSp modSp add del mod">
        <pc:chgData name="송호영" userId="2286aef3-535c-4bbe-8664-406b05f44393" providerId="ADAL" clId="{94E8185B-A6C4-4848-B476-277BE04F52B5}" dt="2021-05-13T18:27:23.743" v="60" actId="47"/>
        <pc:sldMkLst>
          <pc:docMk/>
          <pc:sldMk cId="217872772" sldId="312"/>
        </pc:sldMkLst>
        <pc:spChg chg="del">
          <ac:chgData name="송호영" userId="2286aef3-535c-4bbe-8664-406b05f44393" providerId="ADAL" clId="{94E8185B-A6C4-4848-B476-277BE04F52B5}" dt="2021-05-13T18:26:39.557" v="58" actId="478"/>
          <ac:spMkLst>
            <pc:docMk/>
            <pc:sldMk cId="217872772" sldId="312"/>
            <ac:spMk id="2" creationId="{F508B84C-32EC-4CAE-BF21-F4BDFADA3DB6}"/>
          </ac:spMkLst>
        </pc:spChg>
        <pc:spChg chg="del">
          <ac:chgData name="송호영" userId="2286aef3-535c-4bbe-8664-406b05f44393" providerId="ADAL" clId="{94E8185B-A6C4-4848-B476-277BE04F52B5}" dt="2021-05-13T18:26:41.026" v="59" actId="478"/>
          <ac:spMkLst>
            <pc:docMk/>
            <pc:sldMk cId="217872772" sldId="312"/>
            <ac:spMk id="14" creationId="{C1F9FD62-C309-41D0-8D15-FB6CBE7C0AC8}"/>
          </ac:spMkLst>
        </pc:spChg>
        <pc:spChg chg="mod">
          <ac:chgData name="송호영" userId="2286aef3-535c-4bbe-8664-406b05f44393" providerId="ADAL" clId="{94E8185B-A6C4-4848-B476-277BE04F52B5}" dt="2021-05-13T18:26:31.511" v="57" actId="207"/>
          <ac:spMkLst>
            <pc:docMk/>
            <pc:sldMk cId="217872772" sldId="312"/>
            <ac:spMk id="16" creationId="{53C00B07-0330-4776-A521-0748BEB10438}"/>
          </ac:spMkLst>
        </pc:spChg>
      </pc:sldChg>
      <pc:sldChg chg="addSp delSp modSp mod">
        <pc:chgData name="송호영" userId="2286aef3-535c-4bbe-8664-406b05f44393" providerId="ADAL" clId="{94E8185B-A6C4-4848-B476-277BE04F52B5}" dt="2021-05-13T18:24:56.244" v="44" actId="1076"/>
        <pc:sldMkLst>
          <pc:docMk/>
          <pc:sldMk cId="726295685" sldId="350"/>
        </pc:sldMkLst>
        <pc:picChg chg="add mod">
          <ac:chgData name="송호영" userId="2286aef3-535c-4bbe-8664-406b05f44393" providerId="ADAL" clId="{94E8185B-A6C4-4848-B476-277BE04F52B5}" dt="2021-05-13T18:24:56.244" v="44" actId="1076"/>
          <ac:picMkLst>
            <pc:docMk/>
            <pc:sldMk cId="726295685" sldId="350"/>
            <ac:picMk id="3" creationId="{365155F8-4820-4DB4-83F6-B83A62B71DBC}"/>
          </ac:picMkLst>
        </pc:picChg>
        <pc:picChg chg="del">
          <ac:chgData name="송호영" userId="2286aef3-535c-4bbe-8664-406b05f44393" providerId="ADAL" clId="{94E8185B-A6C4-4848-B476-277BE04F52B5}" dt="2021-05-13T18:24:45.467" v="37" actId="478"/>
          <ac:picMkLst>
            <pc:docMk/>
            <pc:sldMk cId="726295685" sldId="350"/>
            <ac:picMk id="11" creationId="{76ED3459-C7FD-4A1E-81E3-38710AE62104}"/>
          </ac:picMkLst>
        </pc:picChg>
      </pc:sldChg>
      <pc:sldChg chg="addSp modSp mod">
        <pc:chgData name="송호영" userId="2286aef3-535c-4bbe-8664-406b05f44393" providerId="ADAL" clId="{94E8185B-A6C4-4848-B476-277BE04F52B5}" dt="2021-05-13T18:02:19.280" v="36" actId="14100"/>
        <pc:sldMkLst>
          <pc:docMk/>
          <pc:sldMk cId="46320837" sldId="401"/>
        </pc:sldMkLst>
        <pc:spChg chg="mod">
          <ac:chgData name="송호영" userId="2286aef3-535c-4bbe-8664-406b05f44393" providerId="ADAL" clId="{94E8185B-A6C4-4848-B476-277BE04F52B5}" dt="2021-05-13T17:59:42.219" v="11" actId="14100"/>
          <ac:spMkLst>
            <pc:docMk/>
            <pc:sldMk cId="46320837" sldId="401"/>
            <ac:spMk id="13" creationId="{B878473B-5B30-4D8B-A820-04CE7EF8F05B}"/>
          </ac:spMkLst>
        </pc:spChg>
        <pc:spChg chg="mod">
          <ac:chgData name="송호영" userId="2286aef3-535c-4bbe-8664-406b05f44393" providerId="ADAL" clId="{94E8185B-A6C4-4848-B476-277BE04F52B5}" dt="2021-05-13T18:00:13.267" v="19" actId="14100"/>
          <ac:spMkLst>
            <pc:docMk/>
            <pc:sldMk cId="46320837" sldId="401"/>
            <ac:spMk id="16" creationId="{9FD993EA-981A-4C9E-A04E-F037A2A9C13D}"/>
          </ac:spMkLst>
        </pc:spChg>
        <pc:spChg chg="mod">
          <ac:chgData name="송호영" userId="2286aef3-535c-4bbe-8664-406b05f44393" providerId="ADAL" clId="{94E8185B-A6C4-4848-B476-277BE04F52B5}" dt="2021-05-13T18:00:18.219" v="20" actId="14100"/>
          <ac:spMkLst>
            <pc:docMk/>
            <pc:sldMk cId="46320837" sldId="401"/>
            <ac:spMk id="18" creationId="{E3F27828-0B76-45D9-8953-7E92460C2436}"/>
          </ac:spMkLst>
        </pc:spChg>
        <pc:spChg chg="mod">
          <ac:chgData name="송호영" userId="2286aef3-535c-4bbe-8664-406b05f44393" providerId="ADAL" clId="{94E8185B-A6C4-4848-B476-277BE04F52B5}" dt="2021-05-13T17:59:37.660" v="10" actId="14100"/>
          <ac:spMkLst>
            <pc:docMk/>
            <pc:sldMk cId="46320837" sldId="401"/>
            <ac:spMk id="19" creationId="{B5D67DED-89A3-4A07-A202-96EE4D440CD4}"/>
          </ac:spMkLst>
        </pc:spChg>
        <pc:spChg chg="mod">
          <ac:chgData name="송호영" userId="2286aef3-535c-4bbe-8664-406b05f44393" providerId="ADAL" clId="{94E8185B-A6C4-4848-B476-277BE04F52B5}" dt="2021-05-13T17:59:49.142" v="13" actId="1076"/>
          <ac:spMkLst>
            <pc:docMk/>
            <pc:sldMk cId="46320837" sldId="401"/>
            <ac:spMk id="21" creationId="{3A96D63E-E0D4-40FA-A193-8C4F8AFB44E3}"/>
          </ac:spMkLst>
        </pc:spChg>
        <pc:spChg chg="mod">
          <ac:chgData name="송호영" userId="2286aef3-535c-4bbe-8664-406b05f44393" providerId="ADAL" clId="{94E8185B-A6C4-4848-B476-277BE04F52B5}" dt="2021-05-13T17:59:19.144" v="7" actId="14100"/>
          <ac:spMkLst>
            <pc:docMk/>
            <pc:sldMk cId="46320837" sldId="401"/>
            <ac:spMk id="22" creationId="{C472D6D3-10A4-44F5-97F8-ED4C7B515586}"/>
          </ac:spMkLst>
        </pc:spChg>
        <pc:spChg chg="add mod">
          <ac:chgData name="송호영" userId="2286aef3-535c-4bbe-8664-406b05f44393" providerId="ADAL" clId="{94E8185B-A6C4-4848-B476-277BE04F52B5}" dt="2021-05-13T18:00:54.084" v="27" actId="14100"/>
          <ac:spMkLst>
            <pc:docMk/>
            <pc:sldMk cId="46320837" sldId="401"/>
            <ac:spMk id="23" creationId="{A6E78296-7EB2-4472-8203-D8C10A5792DF}"/>
          </ac:spMkLst>
        </pc:spChg>
        <pc:spChg chg="mod">
          <ac:chgData name="송호영" userId="2286aef3-535c-4bbe-8664-406b05f44393" providerId="ADAL" clId="{94E8185B-A6C4-4848-B476-277BE04F52B5}" dt="2021-05-13T17:59:33.205" v="9" actId="14100"/>
          <ac:spMkLst>
            <pc:docMk/>
            <pc:sldMk cId="46320837" sldId="401"/>
            <ac:spMk id="24" creationId="{B95FA87E-E8EB-4C89-BD54-3C649DFBD072}"/>
          </ac:spMkLst>
        </pc:spChg>
        <pc:spChg chg="mod">
          <ac:chgData name="송호영" userId="2286aef3-535c-4bbe-8664-406b05f44393" providerId="ADAL" clId="{94E8185B-A6C4-4848-B476-277BE04F52B5}" dt="2021-05-13T18:00:37.759" v="22" actId="1076"/>
          <ac:spMkLst>
            <pc:docMk/>
            <pc:sldMk cId="46320837" sldId="401"/>
            <ac:spMk id="25" creationId="{D1C30834-356B-4D7C-AB4A-7F97997D8BC3}"/>
          </ac:spMkLst>
        </pc:spChg>
        <pc:spChg chg="add mod">
          <ac:chgData name="송호영" userId="2286aef3-535c-4bbe-8664-406b05f44393" providerId="ADAL" clId="{94E8185B-A6C4-4848-B476-277BE04F52B5}" dt="2021-05-13T18:01:14.992" v="30" actId="14100"/>
          <ac:spMkLst>
            <pc:docMk/>
            <pc:sldMk cId="46320837" sldId="401"/>
            <ac:spMk id="26" creationId="{18EBC73E-B487-4CF9-BE89-5E45E5473665}"/>
          </ac:spMkLst>
        </pc:spChg>
        <pc:spChg chg="add mod">
          <ac:chgData name="송호영" userId="2286aef3-535c-4bbe-8664-406b05f44393" providerId="ADAL" clId="{94E8185B-A6C4-4848-B476-277BE04F52B5}" dt="2021-05-13T18:02:03.466" v="32" actId="1076"/>
          <ac:spMkLst>
            <pc:docMk/>
            <pc:sldMk cId="46320837" sldId="401"/>
            <ac:spMk id="27" creationId="{45EDE364-5BC4-4458-93BE-0AD0FD0D7DD8}"/>
          </ac:spMkLst>
        </pc:spChg>
        <pc:spChg chg="add mod">
          <ac:chgData name="송호영" userId="2286aef3-535c-4bbe-8664-406b05f44393" providerId="ADAL" clId="{94E8185B-A6C4-4848-B476-277BE04F52B5}" dt="2021-05-13T18:02:19.280" v="36" actId="14100"/>
          <ac:spMkLst>
            <pc:docMk/>
            <pc:sldMk cId="46320837" sldId="401"/>
            <ac:spMk id="28" creationId="{CAF24FF7-D825-49FD-B06C-0CFEE492E73C}"/>
          </ac:spMkLst>
        </pc:spChg>
        <pc:picChg chg="mod">
          <ac:chgData name="송호영" userId="2286aef3-535c-4bbe-8664-406b05f44393" providerId="ADAL" clId="{94E8185B-A6C4-4848-B476-277BE04F52B5}" dt="2021-05-13T17:59:52.253" v="15" actId="1076"/>
          <ac:picMkLst>
            <pc:docMk/>
            <pc:sldMk cId="46320837" sldId="401"/>
            <ac:picMk id="3" creationId="{AFFD7DD6-A814-473E-97EF-C32A20DC89E5}"/>
          </ac:picMkLst>
        </pc:picChg>
      </pc:sldChg>
      <pc:sldChg chg="modSp">
        <pc:chgData name="송호영" userId="2286aef3-535c-4bbe-8664-406b05f44393" providerId="ADAL" clId="{94E8185B-A6C4-4848-B476-277BE04F52B5}" dt="2021-05-13T18:34:44.006" v="175"/>
        <pc:sldMkLst>
          <pc:docMk/>
          <pc:sldMk cId="2404449222" sldId="405"/>
        </pc:sldMkLst>
        <pc:graphicFrameChg chg="mod">
          <ac:chgData name="송호영" userId="2286aef3-535c-4bbe-8664-406b05f44393" providerId="ADAL" clId="{94E8185B-A6C4-4848-B476-277BE04F52B5}" dt="2021-05-13T18:34:44.006" v="175"/>
          <ac:graphicFrameMkLst>
            <pc:docMk/>
            <pc:sldMk cId="2404449222" sldId="405"/>
            <ac:graphicFrameMk id="21" creationId="{D24F62E1-595F-4F11-B843-EEC76AB608CC}"/>
          </ac:graphicFrameMkLst>
        </pc:graphicFrameChg>
      </pc:sldChg>
      <pc:sldChg chg="addSp delSp modSp add mod modAnim">
        <pc:chgData name="송호영" userId="2286aef3-535c-4bbe-8664-406b05f44393" providerId="ADAL" clId="{94E8185B-A6C4-4848-B476-277BE04F52B5}" dt="2021-05-13T18:29:36.244" v="137" actId="20577"/>
        <pc:sldMkLst>
          <pc:docMk/>
          <pc:sldMk cId="3521892500" sldId="410"/>
        </pc:sldMkLst>
        <pc:spChg chg="mod">
          <ac:chgData name="송호영" userId="2286aef3-535c-4bbe-8664-406b05f44393" providerId="ADAL" clId="{94E8185B-A6C4-4848-B476-277BE04F52B5}" dt="2021-05-13T18:29:36.244" v="137" actId="20577"/>
          <ac:spMkLst>
            <pc:docMk/>
            <pc:sldMk cId="3521892500" sldId="410"/>
            <ac:spMk id="9" creationId="{B5F5C5D5-B8B7-4478-A406-6E4252245BE6}"/>
          </ac:spMkLst>
        </pc:spChg>
        <pc:picChg chg="add mod">
          <ac:chgData name="송호영" userId="2286aef3-535c-4bbe-8664-406b05f44393" providerId="ADAL" clId="{94E8185B-A6C4-4848-B476-277BE04F52B5}" dt="2021-05-13T18:29:14.990" v="105" actId="14100"/>
          <ac:picMkLst>
            <pc:docMk/>
            <pc:sldMk cId="3521892500" sldId="410"/>
            <ac:picMk id="2" creationId="{DD5A32EC-E4BD-4C4C-915B-AD5E8D1CA336}"/>
          </ac:picMkLst>
        </pc:picChg>
        <pc:picChg chg="del">
          <ac:chgData name="송호영" userId="2286aef3-535c-4bbe-8664-406b05f44393" providerId="ADAL" clId="{94E8185B-A6C4-4848-B476-277BE04F52B5}" dt="2021-05-13T18:28:45.932" v="95" actId="478"/>
          <ac:picMkLst>
            <pc:docMk/>
            <pc:sldMk cId="3521892500" sldId="410"/>
            <ac:picMk id="3" creationId="{365155F8-4820-4DB4-83F6-B83A62B71DBC}"/>
          </ac:picMkLst>
        </pc:picChg>
      </pc:sldChg>
      <pc:sldChg chg="addSp delSp modSp add mod ord">
        <pc:chgData name="송호영" userId="2286aef3-535c-4bbe-8664-406b05f44393" providerId="ADAL" clId="{94E8185B-A6C4-4848-B476-277BE04F52B5}" dt="2021-05-13T18:31:44.399" v="159" actId="22"/>
        <pc:sldMkLst>
          <pc:docMk/>
          <pc:sldMk cId="4120661814" sldId="411"/>
        </pc:sldMkLst>
        <pc:spChg chg="add del">
          <ac:chgData name="송호영" userId="2286aef3-535c-4bbe-8664-406b05f44393" providerId="ADAL" clId="{94E8185B-A6C4-4848-B476-277BE04F52B5}" dt="2021-05-13T18:31:44.399" v="159" actId="22"/>
          <ac:spMkLst>
            <pc:docMk/>
            <pc:sldMk cId="4120661814" sldId="411"/>
            <ac:spMk id="9" creationId="{6B92D744-77D8-46AB-9459-233489D512CD}"/>
          </ac:spMkLst>
        </pc:spChg>
        <pc:spChg chg="mod">
          <ac:chgData name="송호영" userId="2286aef3-535c-4bbe-8664-406b05f44393" providerId="ADAL" clId="{94E8185B-A6C4-4848-B476-277BE04F52B5}" dt="2021-05-13T18:31:00.706" v="150" actId="122"/>
          <ac:spMkLst>
            <pc:docMk/>
            <pc:sldMk cId="4120661814" sldId="411"/>
            <ac:spMk id="16" creationId="{53C00B07-0330-4776-A521-0748BEB10438}"/>
          </ac:spMkLst>
        </pc:spChg>
        <pc:graphicFrameChg chg="del">
          <ac:chgData name="송호영" userId="2286aef3-535c-4bbe-8664-406b05f44393" providerId="ADAL" clId="{94E8185B-A6C4-4848-B476-277BE04F52B5}" dt="2021-05-13T18:30:23.868" v="142" actId="478"/>
          <ac:graphicFrameMkLst>
            <pc:docMk/>
            <pc:sldMk cId="4120661814" sldId="411"/>
            <ac:graphicFrameMk id="21" creationId="{D24F62E1-595F-4F11-B843-EEC76AB608CC}"/>
          </ac:graphicFrameMkLst>
        </pc:graphicFrameChg>
      </pc:sldChg>
      <pc:sldChg chg="modSp add mod">
        <pc:chgData name="송호영" userId="2286aef3-535c-4bbe-8664-406b05f44393" providerId="ADAL" clId="{94E8185B-A6C4-4848-B476-277BE04F52B5}" dt="2021-05-13T18:31:23.665" v="157" actId="1076"/>
        <pc:sldMkLst>
          <pc:docMk/>
          <pc:sldMk cId="2745258022" sldId="412"/>
        </pc:sldMkLst>
        <pc:spChg chg="mod">
          <ac:chgData name="송호영" userId="2286aef3-535c-4bbe-8664-406b05f44393" providerId="ADAL" clId="{94E8185B-A6C4-4848-B476-277BE04F52B5}" dt="2021-05-13T18:31:23.665" v="157" actId="1076"/>
          <ac:spMkLst>
            <pc:docMk/>
            <pc:sldMk cId="2745258022" sldId="412"/>
            <ac:spMk id="16" creationId="{53C00B07-0330-4776-A521-0748BEB10438}"/>
          </ac:spMkLst>
        </pc:spChg>
      </pc:sldChg>
      <pc:sldChg chg="addSp delSp modSp add mod">
        <pc:chgData name="송호영" userId="2286aef3-535c-4bbe-8664-406b05f44393" providerId="ADAL" clId="{94E8185B-A6C4-4848-B476-277BE04F52B5}" dt="2021-05-13T18:35:04.921" v="179" actId="478"/>
        <pc:sldMkLst>
          <pc:docMk/>
          <pc:sldMk cId="3956012717" sldId="413"/>
        </pc:sldMkLst>
        <pc:spChg chg="mod">
          <ac:chgData name="송호영" userId="2286aef3-535c-4bbe-8664-406b05f44393" providerId="ADAL" clId="{94E8185B-A6C4-4848-B476-277BE04F52B5}" dt="2021-05-13T18:32:04.086" v="163" actId="122"/>
          <ac:spMkLst>
            <pc:docMk/>
            <pc:sldMk cId="3956012717" sldId="413"/>
            <ac:spMk id="16" creationId="{53C00B07-0330-4776-A521-0748BEB10438}"/>
          </ac:spMkLst>
        </pc:spChg>
        <pc:graphicFrameChg chg="add del mod">
          <ac:chgData name="송호영" userId="2286aef3-535c-4bbe-8664-406b05f44393" providerId="ADAL" clId="{94E8185B-A6C4-4848-B476-277BE04F52B5}" dt="2021-05-13T18:34:10.057" v="165"/>
          <ac:graphicFrameMkLst>
            <pc:docMk/>
            <pc:sldMk cId="3956012717" sldId="413"/>
            <ac:graphicFrameMk id="2" creationId="{C145E74D-2773-4B56-8887-7B8FAF52502C}"/>
          </ac:graphicFrameMkLst>
        </pc:graphicFrameChg>
        <pc:graphicFrameChg chg="add del mod modGraphic">
          <ac:chgData name="송호영" userId="2286aef3-535c-4bbe-8664-406b05f44393" providerId="ADAL" clId="{94E8185B-A6C4-4848-B476-277BE04F52B5}" dt="2021-05-13T18:34:25.741" v="172" actId="478"/>
          <ac:graphicFrameMkLst>
            <pc:docMk/>
            <pc:sldMk cId="3956012717" sldId="413"/>
            <ac:graphicFrameMk id="3" creationId="{F000D53A-BF84-456E-B737-1586F15D9AEB}"/>
          </ac:graphicFrameMkLst>
        </pc:graphicFrameChg>
        <pc:graphicFrameChg chg="add del mod modGraphic">
          <ac:chgData name="송호영" userId="2286aef3-535c-4bbe-8664-406b05f44393" providerId="ADAL" clId="{94E8185B-A6C4-4848-B476-277BE04F52B5}" dt="2021-05-13T18:35:04.921" v="179" actId="478"/>
          <ac:graphicFrameMkLst>
            <pc:docMk/>
            <pc:sldMk cId="3956012717" sldId="413"/>
            <ac:graphicFrameMk id="9" creationId="{D5ABF92E-474E-49B4-AB2F-BFA0F245D62C}"/>
          </ac:graphicFrameMkLst>
        </pc:graphicFrameChg>
      </pc:sldChg>
    </pc:docChg>
  </pc:docChgLst>
  <pc:docChgLst>
    <pc:chgData name="이해림" userId="S::hailim97@konkuk.ac.kr::da362752-a4b6-43ac-bb49-41d6e5cfdc35" providerId="AD" clId="Web-{A6ADF088-5078-414D-B4E2-5F27A0FF6650}"/>
    <pc:docChg chg="addSld modSld">
      <pc:chgData name="이해림" userId="S::hailim97@konkuk.ac.kr::da362752-a4b6-43ac-bb49-41d6e5cfdc35" providerId="AD" clId="Web-{A6ADF088-5078-414D-B4E2-5F27A0FF6650}" dt="2021-05-26T07:41:24.356" v="4"/>
      <pc:docMkLst>
        <pc:docMk/>
      </pc:docMkLst>
      <pc:sldChg chg="modSp">
        <pc:chgData name="이해림" userId="S::hailim97@konkuk.ac.kr::da362752-a4b6-43ac-bb49-41d6e5cfdc35" providerId="AD" clId="Web-{A6ADF088-5078-414D-B4E2-5F27A0FF6650}" dt="2021-05-26T07:39:31.325" v="1"/>
        <pc:sldMkLst>
          <pc:docMk/>
          <pc:sldMk cId="1162645262" sldId="493"/>
        </pc:sldMkLst>
        <pc:graphicFrameChg chg="modGraphic">
          <ac:chgData name="이해림" userId="S::hailim97@konkuk.ac.kr::da362752-a4b6-43ac-bb49-41d6e5cfdc35" providerId="AD" clId="Web-{A6ADF088-5078-414D-B4E2-5F27A0FF6650}" dt="2021-05-26T07:39:31.325" v="1"/>
          <ac:graphicFrameMkLst>
            <pc:docMk/>
            <pc:sldMk cId="1162645262" sldId="493"/>
            <ac:graphicFrameMk id="4" creationId="{EED5E279-B548-4527-A4BF-26F62668C8F5}"/>
          </ac:graphicFrameMkLst>
        </pc:graphicFrameChg>
      </pc:sldChg>
      <pc:sldChg chg="delSp add replId">
        <pc:chgData name="이해림" userId="S::hailim97@konkuk.ac.kr::da362752-a4b6-43ac-bb49-41d6e5cfdc35" providerId="AD" clId="Web-{A6ADF088-5078-414D-B4E2-5F27A0FF6650}" dt="2021-05-26T07:41:24.356" v="4"/>
        <pc:sldMkLst>
          <pc:docMk/>
          <pc:sldMk cId="3158905991" sldId="496"/>
        </pc:sldMkLst>
        <pc:spChg chg="del">
          <ac:chgData name="이해림" userId="S::hailim97@konkuk.ac.kr::da362752-a4b6-43ac-bb49-41d6e5cfdc35" providerId="AD" clId="Web-{A6ADF088-5078-414D-B4E2-5F27A0FF6650}" dt="2021-05-26T07:41:22.028" v="3"/>
          <ac:spMkLst>
            <pc:docMk/>
            <pc:sldMk cId="3158905991" sldId="496"/>
            <ac:spMk id="8" creationId="{AA7A6C96-E520-45F0-B8D4-15B898CE5897}"/>
          </ac:spMkLst>
        </pc:spChg>
        <pc:spChg chg="del">
          <ac:chgData name="이해림" userId="S::hailim97@konkuk.ac.kr::da362752-a4b6-43ac-bb49-41d6e5cfdc35" providerId="AD" clId="Web-{A6ADF088-5078-414D-B4E2-5F27A0FF6650}" dt="2021-05-26T07:41:24.356" v="4"/>
          <ac:spMkLst>
            <pc:docMk/>
            <pc:sldMk cId="3158905991" sldId="496"/>
            <ac:spMk id="16" creationId="{0552A6A0-D525-4853-B200-086E775C8293}"/>
          </ac:spMkLst>
        </pc:spChg>
      </pc:sldChg>
    </pc:docChg>
  </pc:docChgLst>
  <pc:docChgLst>
    <pc:chgData name="이해림" userId="S::hailim97@konkuk.ac.kr::da362752-a4b6-43ac-bb49-41d6e5cfdc35" providerId="AD" clId="Web-{5D398142-84DD-4052-A4FB-3517F8FD0CFC}"/>
    <pc:docChg chg="modSld">
      <pc:chgData name="이해림" userId="S::hailim97@konkuk.ac.kr::da362752-a4b6-43ac-bb49-41d6e5cfdc35" providerId="AD" clId="Web-{5D398142-84DD-4052-A4FB-3517F8FD0CFC}" dt="2021-04-28T20:43:00.291" v="4" actId="1076"/>
      <pc:docMkLst>
        <pc:docMk/>
      </pc:docMkLst>
      <pc:sldChg chg="addSp delSp modSp">
        <pc:chgData name="이해림" userId="S::hailim97@konkuk.ac.kr::da362752-a4b6-43ac-bb49-41d6e5cfdc35" providerId="AD" clId="Web-{5D398142-84DD-4052-A4FB-3517F8FD0CFC}" dt="2021-04-28T20:43:00.291" v="4" actId="1076"/>
        <pc:sldMkLst>
          <pc:docMk/>
          <pc:sldMk cId="563314923" sldId="388"/>
        </pc:sldMkLst>
        <pc:picChg chg="add mod">
          <ac:chgData name="이해림" userId="S::hailim97@konkuk.ac.kr::da362752-a4b6-43ac-bb49-41d6e5cfdc35" providerId="AD" clId="Web-{5D398142-84DD-4052-A4FB-3517F8FD0CFC}" dt="2021-04-28T20:43:00.291" v="4" actId="1076"/>
          <ac:picMkLst>
            <pc:docMk/>
            <pc:sldMk cId="563314923" sldId="388"/>
            <ac:picMk id="2" creationId="{BBD8ED8D-9D42-4F03-A59F-24D34E7DEBDC}"/>
          </ac:picMkLst>
        </pc:picChg>
        <pc:picChg chg="del">
          <ac:chgData name="이해림" userId="S::hailim97@konkuk.ac.kr::da362752-a4b6-43ac-bb49-41d6e5cfdc35" providerId="AD" clId="Web-{5D398142-84DD-4052-A4FB-3517F8FD0CFC}" dt="2021-04-28T20:42:17.540" v="0"/>
          <ac:picMkLst>
            <pc:docMk/>
            <pc:sldMk cId="563314923" sldId="388"/>
            <ac:picMk id="10" creationId="{3C9F8D99-3D2D-4ED5-93F6-4F92693E9D3B}"/>
          </ac:picMkLst>
        </pc:picChg>
      </pc:sldChg>
    </pc:docChg>
  </pc:docChgLst>
  <pc:docChgLst>
    <pc:chgData name="송호영" userId="2286aef3-535c-4bbe-8664-406b05f44393" providerId="ADAL" clId="{1FE7E5DD-7D9C-484F-8820-1954301FEFBD}"/>
    <pc:docChg chg="undo custSel addSld delSld modSld sldOrd">
      <pc:chgData name="송호영" userId="2286aef3-535c-4bbe-8664-406b05f44393" providerId="ADAL" clId="{1FE7E5DD-7D9C-484F-8820-1954301FEFBD}" dt="2021-05-27T04:06:10.161" v="1860" actId="1076"/>
      <pc:docMkLst>
        <pc:docMk/>
      </pc:docMkLst>
      <pc:sldChg chg="modSp mod ord">
        <pc:chgData name="송호영" userId="2286aef3-535c-4bbe-8664-406b05f44393" providerId="ADAL" clId="{1FE7E5DD-7D9C-484F-8820-1954301FEFBD}" dt="2021-05-26T07:31:03.489" v="1404" actId="20577"/>
        <pc:sldMkLst>
          <pc:docMk/>
          <pc:sldMk cId="2096111808" sldId="290"/>
        </pc:sldMkLst>
        <pc:spChg chg="mod">
          <ac:chgData name="송호영" userId="2286aef3-535c-4bbe-8664-406b05f44393" providerId="ADAL" clId="{1FE7E5DD-7D9C-484F-8820-1954301FEFBD}" dt="2021-05-26T07:31:03.489" v="1404" actId="20577"/>
          <ac:spMkLst>
            <pc:docMk/>
            <pc:sldMk cId="2096111808" sldId="290"/>
            <ac:spMk id="8" creationId="{00000000-0000-0000-0000-000000000000}"/>
          </ac:spMkLst>
        </pc:spChg>
      </pc:sldChg>
      <pc:sldChg chg="del">
        <pc:chgData name="송호영" userId="2286aef3-535c-4bbe-8664-406b05f44393" providerId="ADAL" clId="{1FE7E5DD-7D9C-484F-8820-1954301FEFBD}" dt="2021-05-26T06:28:22.879" v="987" actId="47"/>
        <pc:sldMkLst>
          <pc:docMk/>
          <pc:sldMk cId="3166077269" sldId="294"/>
        </pc:sldMkLst>
      </pc:sldChg>
      <pc:sldChg chg="addSp delSp modSp mod">
        <pc:chgData name="송호영" userId="2286aef3-535c-4bbe-8664-406b05f44393" providerId="ADAL" clId="{1FE7E5DD-7D9C-484F-8820-1954301FEFBD}" dt="2021-05-26T07:50:39.302" v="1552"/>
        <pc:sldMkLst>
          <pc:docMk/>
          <pc:sldMk cId="1369210909" sldId="309"/>
        </pc:sldMkLst>
        <pc:spChg chg="add mod">
          <ac:chgData name="송호영" userId="2286aef3-535c-4bbe-8664-406b05f44393" providerId="ADAL" clId="{1FE7E5DD-7D9C-484F-8820-1954301FEFBD}" dt="2021-05-26T07:50:39.302" v="1552"/>
          <ac:spMkLst>
            <pc:docMk/>
            <pc:sldMk cId="1369210909" sldId="309"/>
            <ac:spMk id="10" creationId="{34D103EE-24B8-49C9-A78C-8B29FD388691}"/>
          </ac:spMkLst>
        </pc:spChg>
        <pc:spChg chg="del mod">
          <ac:chgData name="송호영" userId="2286aef3-535c-4bbe-8664-406b05f44393" providerId="ADAL" clId="{1FE7E5DD-7D9C-484F-8820-1954301FEFBD}" dt="2021-05-26T07:09:45.701" v="1148"/>
          <ac:spMkLst>
            <pc:docMk/>
            <pc:sldMk cId="1369210909" sldId="309"/>
            <ac:spMk id="11" creationId="{7CAA0400-86A5-D842-9FFF-958A32BC9488}"/>
          </ac:spMkLst>
        </pc:spChg>
      </pc:sldChg>
      <pc:sldChg chg="addSp delSp modSp mod">
        <pc:chgData name="송호영" userId="2286aef3-535c-4bbe-8664-406b05f44393" providerId="ADAL" clId="{1FE7E5DD-7D9C-484F-8820-1954301FEFBD}" dt="2021-05-26T07:08:17.069" v="1145" actId="1076"/>
        <pc:sldMkLst>
          <pc:docMk/>
          <pc:sldMk cId="726295685" sldId="350"/>
        </pc:sldMkLst>
        <pc:spChg chg="mod">
          <ac:chgData name="송호영" userId="2286aef3-535c-4bbe-8664-406b05f44393" providerId="ADAL" clId="{1FE7E5DD-7D9C-484F-8820-1954301FEFBD}" dt="2021-05-26T06:59:07.257" v="1054" actId="1076"/>
          <ac:spMkLst>
            <pc:docMk/>
            <pc:sldMk cId="726295685" sldId="350"/>
            <ac:spMk id="8" creationId="{4BC38E1B-354A-44D9-B35D-6CA22AD65350}"/>
          </ac:spMkLst>
        </pc:spChg>
        <pc:spChg chg="mod">
          <ac:chgData name="송호영" userId="2286aef3-535c-4bbe-8664-406b05f44393" providerId="ADAL" clId="{1FE7E5DD-7D9C-484F-8820-1954301FEFBD}" dt="2021-05-26T06:59:14.308" v="1055" actId="14100"/>
          <ac:spMkLst>
            <pc:docMk/>
            <pc:sldMk cId="726295685" sldId="350"/>
            <ac:spMk id="9" creationId="{B5F5C5D5-B8B7-4478-A406-6E4252245BE6}"/>
          </ac:spMkLst>
        </pc:spChg>
        <pc:spChg chg="add mod">
          <ac:chgData name="송호영" userId="2286aef3-535c-4bbe-8664-406b05f44393" providerId="ADAL" clId="{1FE7E5DD-7D9C-484F-8820-1954301FEFBD}" dt="2021-05-26T06:59:46.784" v="1061" actId="1076"/>
          <ac:spMkLst>
            <pc:docMk/>
            <pc:sldMk cId="726295685" sldId="350"/>
            <ac:spMk id="13" creationId="{7F095FE7-780B-4EE9-A772-091D0519BB1B}"/>
          </ac:spMkLst>
        </pc:spChg>
        <pc:spChg chg="add del mod">
          <ac:chgData name="송호영" userId="2286aef3-535c-4bbe-8664-406b05f44393" providerId="ADAL" clId="{1FE7E5DD-7D9C-484F-8820-1954301FEFBD}" dt="2021-05-26T06:59:34.550" v="1058"/>
          <ac:spMkLst>
            <pc:docMk/>
            <pc:sldMk cId="726295685" sldId="350"/>
            <ac:spMk id="14" creationId="{CA9C7678-11E0-4E4C-8D62-25BC2AFF68F4}"/>
          </ac:spMkLst>
        </pc:spChg>
        <pc:spChg chg="add mod">
          <ac:chgData name="송호영" userId="2286aef3-535c-4bbe-8664-406b05f44393" providerId="ADAL" clId="{1FE7E5DD-7D9C-484F-8820-1954301FEFBD}" dt="2021-05-26T06:59:49.970" v="1062" actId="1076"/>
          <ac:spMkLst>
            <pc:docMk/>
            <pc:sldMk cId="726295685" sldId="350"/>
            <ac:spMk id="15" creationId="{773E0F38-5A3B-4895-955C-17BA6A7B398F}"/>
          </ac:spMkLst>
        </pc:spChg>
        <pc:spChg chg="add del mod">
          <ac:chgData name="송호영" userId="2286aef3-535c-4bbe-8664-406b05f44393" providerId="ADAL" clId="{1FE7E5DD-7D9C-484F-8820-1954301FEFBD}" dt="2021-05-26T07:08:14.133" v="1144" actId="1076"/>
          <ac:spMkLst>
            <pc:docMk/>
            <pc:sldMk cId="726295685" sldId="350"/>
            <ac:spMk id="16" creationId="{1A73BE25-74A8-4F84-A1A6-3439FEECE79F}"/>
          </ac:spMkLst>
        </pc:spChg>
        <pc:spChg chg="add del mod">
          <ac:chgData name="송호영" userId="2286aef3-535c-4bbe-8664-406b05f44393" providerId="ADAL" clId="{1FE7E5DD-7D9C-484F-8820-1954301FEFBD}" dt="2021-05-26T07:05:30.643" v="1122" actId="478"/>
          <ac:spMkLst>
            <pc:docMk/>
            <pc:sldMk cId="726295685" sldId="350"/>
            <ac:spMk id="17" creationId="{6A8DE541-63EC-4D6D-9664-FEC247FC1DBD}"/>
          </ac:spMkLst>
        </pc:spChg>
        <pc:spChg chg="add del mod">
          <ac:chgData name="송호영" userId="2286aef3-535c-4bbe-8664-406b05f44393" providerId="ADAL" clId="{1FE7E5DD-7D9C-484F-8820-1954301FEFBD}" dt="2021-05-26T07:05:29.841" v="1121" actId="478"/>
          <ac:spMkLst>
            <pc:docMk/>
            <pc:sldMk cId="726295685" sldId="350"/>
            <ac:spMk id="18" creationId="{B4D1672B-F49F-45D7-9AC6-BE002B669AF2}"/>
          </ac:spMkLst>
        </pc:spChg>
        <pc:spChg chg="add del mod">
          <ac:chgData name="송호영" userId="2286aef3-535c-4bbe-8664-406b05f44393" providerId="ADAL" clId="{1FE7E5DD-7D9C-484F-8820-1954301FEFBD}" dt="2021-05-26T07:05:26.197" v="1119" actId="478"/>
          <ac:spMkLst>
            <pc:docMk/>
            <pc:sldMk cId="726295685" sldId="350"/>
            <ac:spMk id="21" creationId="{30C0B84E-9C24-4CEE-BA5F-7B421B379E5C}"/>
          </ac:spMkLst>
        </pc:spChg>
        <pc:spChg chg="add del mod">
          <ac:chgData name="송호영" userId="2286aef3-535c-4bbe-8664-406b05f44393" providerId="ADAL" clId="{1FE7E5DD-7D9C-484F-8820-1954301FEFBD}" dt="2021-05-26T07:05:28.680" v="1120" actId="478"/>
          <ac:spMkLst>
            <pc:docMk/>
            <pc:sldMk cId="726295685" sldId="350"/>
            <ac:spMk id="22" creationId="{E29EE6E7-346B-4973-B4AE-186775672AFF}"/>
          </ac:spMkLst>
        </pc:spChg>
        <pc:spChg chg="add mod">
          <ac:chgData name="송호영" userId="2286aef3-535c-4bbe-8664-406b05f44393" providerId="ADAL" clId="{1FE7E5DD-7D9C-484F-8820-1954301FEFBD}" dt="2021-05-26T07:05:37.137" v="1124" actId="1076"/>
          <ac:spMkLst>
            <pc:docMk/>
            <pc:sldMk cId="726295685" sldId="350"/>
            <ac:spMk id="25" creationId="{D82007B2-F327-4768-BBF2-FD0943E3698C}"/>
          </ac:spMkLst>
        </pc:spChg>
        <pc:spChg chg="add mod">
          <ac:chgData name="송호영" userId="2286aef3-535c-4bbe-8664-406b05f44393" providerId="ADAL" clId="{1FE7E5DD-7D9C-484F-8820-1954301FEFBD}" dt="2021-05-26T07:05:51.990" v="1126" actId="1076"/>
          <ac:spMkLst>
            <pc:docMk/>
            <pc:sldMk cId="726295685" sldId="350"/>
            <ac:spMk id="26" creationId="{A9447230-7DFF-4828-9EEA-8FE849C7B4F7}"/>
          </ac:spMkLst>
        </pc:spChg>
        <pc:spChg chg="add mod">
          <ac:chgData name="송호영" userId="2286aef3-535c-4bbe-8664-406b05f44393" providerId="ADAL" clId="{1FE7E5DD-7D9C-484F-8820-1954301FEFBD}" dt="2021-05-26T07:06:35.546" v="1137" actId="1076"/>
          <ac:spMkLst>
            <pc:docMk/>
            <pc:sldMk cId="726295685" sldId="350"/>
            <ac:spMk id="27" creationId="{75B997F6-2180-42BC-8F0A-524F8FD93B70}"/>
          </ac:spMkLst>
        </pc:spChg>
        <pc:spChg chg="add del mod">
          <ac:chgData name="송호영" userId="2286aef3-535c-4bbe-8664-406b05f44393" providerId="ADAL" clId="{1FE7E5DD-7D9C-484F-8820-1954301FEFBD}" dt="2021-05-26T07:06:05.217" v="1129"/>
          <ac:spMkLst>
            <pc:docMk/>
            <pc:sldMk cId="726295685" sldId="350"/>
            <ac:spMk id="28" creationId="{F81104D6-13C7-49A7-8431-D92FD102AC1A}"/>
          </ac:spMkLst>
        </pc:spChg>
        <pc:spChg chg="add mod">
          <ac:chgData name="송호영" userId="2286aef3-535c-4bbe-8664-406b05f44393" providerId="ADAL" clId="{1FE7E5DD-7D9C-484F-8820-1954301FEFBD}" dt="2021-05-26T07:06:47.313" v="1139" actId="1076"/>
          <ac:spMkLst>
            <pc:docMk/>
            <pc:sldMk cId="726295685" sldId="350"/>
            <ac:spMk id="29" creationId="{2E94DDA3-80AE-4D1C-A32D-0717CC742185}"/>
          </ac:spMkLst>
        </pc:spChg>
        <pc:spChg chg="add del mod">
          <ac:chgData name="송호영" userId="2286aef3-535c-4bbe-8664-406b05f44393" providerId="ADAL" clId="{1FE7E5DD-7D9C-484F-8820-1954301FEFBD}" dt="2021-05-26T07:08:04.468" v="1142" actId="478"/>
          <ac:spMkLst>
            <pc:docMk/>
            <pc:sldMk cId="726295685" sldId="350"/>
            <ac:spMk id="30" creationId="{453B3CB3-210F-4EF3-BDBA-0B639E02B751}"/>
          </ac:spMkLst>
        </pc:spChg>
        <pc:spChg chg="add mod">
          <ac:chgData name="송호영" userId="2286aef3-535c-4bbe-8664-406b05f44393" providerId="ADAL" clId="{1FE7E5DD-7D9C-484F-8820-1954301FEFBD}" dt="2021-05-26T07:08:17.069" v="1145" actId="1076"/>
          <ac:spMkLst>
            <pc:docMk/>
            <pc:sldMk cId="726295685" sldId="350"/>
            <ac:spMk id="31" creationId="{8F8C9120-317D-4664-815B-F53F6235E976}"/>
          </ac:spMkLst>
        </pc:spChg>
        <pc:grpChg chg="mod">
          <ac:chgData name="송호영" userId="2286aef3-535c-4bbe-8664-406b05f44393" providerId="ADAL" clId="{1FE7E5DD-7D9C-484F-8820-1954301FEFBD}" dt="2021-05-26T07:02:17.924" v="1091" actId="1076"/>
          <ac:grpSpMkLst>
            <pc:docMk/>
            <pc:sldMk cId="726295685" sldId="350"/>
            <ac:grpSpMk id="5" creationId="{3C7F6822-5E84-4875-891D-88B1FD401B6D}"/>
          </ac:grpSpMkLst>
        </pc:grpChg>
        <pc:picChg chg="mod">
          <ac:chgData name="송호영" userId="2286aef3-535c-4bbe-8664-406b05f44393" providerId="ADAL" clId="{1FE7E5DD-7D9C-484F-8820-1954301FEFBD}" dt="2021-05-26T07:05:15.910" v="1117" actId="1076"/>
          <ac:picMkLst>
            <pc:docMk/>
            <pc:sldMk cId="726295685" sldId="350"/>
            <ac:picMk id="3" creationId="{F7FCE03B-E3A0-4DE2-BCCE-E7B74DA0B166}"/>
          </ac:picMkLst>
        </pc:picChg>
        <pc:picChg chg="add del mod">
          <ac:chgData name="송호영" userId="2286aef3-535c-4bbe-8664-406b05f44393" providerId="ADAL" clId="{1FE7E5DD-7D9C-484F-8820-1954301FEFBD}" dt="2021-05-26T06:55:36.240" v="1029"/>
          <ac:picMkLst>
            <pc:docMk/>
            <pc:sldMk cId="726295685" sldId="350"/>
            <ac:picMk id="4" creationId="{F54C42FA-5878-4DD5-8629-AA4059452A43}"/>
          </ac:picMkLst>
        </pc:picChg>
        <pc:picChg chg="add del mod">
          <ac:chgData name="송호영" userId="2286aef3-535c-4bbe-8664-406b05f44393" providerId="ADAL" clId="{1FE7E5DD-7D9C-484F-8820-1954301FEFBD}" dt="2021-05-26T07:03:55.142" v="1097" actId="478"/>
          <ac:picMkLst>
            <pc:docMk/>
            <pc:sldMk cId="726295685" sldId="350"/>
            <ac:picMk id="11" creationId="{50941193-D266-495E-A176-9B53C76A9CC9}"/>
          </ac:picMkLst>
        </pc:picChg>
        <pc:picChg chg="add del mod">
          <ac:chgData name="송호영" userId="2286aef3-535c-4bbe-8664-406b05f44393" providerId="ADAL" clId="{1FE7E5DD-7D9C-484F-8820-1954301FEFBD}" dt="2021-05-26T07:02:11.766" v="1086"/>
          <ac:picMkLst>
            <pc:docMk/>
            <pc:sldMk cId="726295685" sldId="350"/>
            <ac:picMk id="19" creationId="{562F7FEA-5E91-407B-B535-E4228413C92F}"/>
          </ac:picMkLst>
        </pc:picChg>
        <pc:picChg chg="add del mod">
          <ac:chgData name="송호영" userId="2286aef3-535c-4bbe-8664-406b05f44393" providerId="ADAL" clId="{1FE7E5DD-7D9C-484F-8820-1954301FEFBD}" dt="2021-05-26T07:02:13.598" v="1088"/>
          <ac:picMkLst>
            <pc:docMk/>
            <pc:sldMk cId="726295685" sldId="350"/>
            <ac:picMk id="20" creationId="{E0C7F479-37AD-4B82-8ECA-B507ED2F441A}"/>
          </ac:picMkLst>
        </pc:picChg>
        <pc:picChg chg="add mod ord">
          <ac:chgData name="송호영" userId="2286aef3-535c-4bbe-8664-406b05f44393" providerId="ADAL" clId="{1FE7E5DD-7D9C-484F-8820-1954301FEFBD}" dt="2021-05-26T07:06:30.557" v="1136" actId="1076"/>
          <ac:picMkLst>
            <pc:docMk/>
            <pc:sldMk cId="726295685" sldId="350"/>
            <ac:picMk id="24" creationId="{3B71FDDF-1F71-4174-8A40-EA32ED9C48D3}"/>
          </ac:picMkLst>
        </pc:picChg>
      </pc:sldChg>
      <pc:sldChg chg="addSp delSp modSp del mod ord">
        <pc:chgData name="송호영" userId="2286aef3-535c-4bbe-8664-406b05f44393" providerId="ADAL" clId="{1FE7E5DD-7D9C-484F-8820-1954301FEFBD}" dt="2021-05-26T07:20:45.286" v="1221" actId="47"/>
        <pc:sldMkLst>
          <pc:docMk/>
          <pc:sldMk cId="46320837" sldId="401"/>
        </pc:sldMkLst>
        <pc:spChg chg="del">
          <ac:chgData name="송호영" userId="2286aef3-535c-4bbe-8664-406b05f44393" providerId="ADAL" clId="{1FE7E5DD-7D9C-484F-8820-1954301FEFBD}" dt="2021-05-26T06:41:56.430" v="1022" actId="478"/>
          <ac:spMkLst>
            <pc:docMk/>
            <pc:sldMk cId="46320837" sldId="401"/>
            <ac:spMk id="8" creationId="{DA9CA269-B908-484F-935B-B26351CEDAA0}"/>
          </ac:spMkLst>
        </pc:spChg>
        <pc:spChg chg="del">
          <ac:chgData name="송호영" userId="2286aef3-535c-4bbe-8664-406b05f44393" providerId="ADAL" clId="{1FE7E5DD-7D9C-484F-8820-1954301FEFBD}" dt="2021-05-26T07:00:00.125" v="1066" actId="478"/>
          <ac:spMkLst>
            <pc:docMk/>
            <pc:sldMk cId="46320837" sldId="401"/>
            <ac:spMk id="13" creationId="{B878473B-5B30-4D8B-A820-04CE7EF8F05B}"/>
          </ac:spMkLst>
        </pc:spChg>
        <pc:spChg chg="del">
          <ac:chgData name="송호영" userId="2286aef3-535c-4bbe-8664-406b05f44393" providerId="ADAL" clId="{1FE7E5DD-7D9C-484F-8820-1954301FEFBD}" dt="2021-05-26T06:59:57.786" v="1065" actId="478"/>
          <ac:spMkLst>
            <pc:docMk/>
            <pc:sldMk cId="46320837" sldId="401"/>
            <ac:spMk id="16" creationId="{9FD993EA-981A-4C9E-A04E-F037A2A9C13D}"/>
          </ac:spMkLst>
        </pc:spChg>
        <pc:spChg chg="del">
          <ac:chgData name="송호영" userId="2286aef3-535c-4bbe-8664-406b05f44393" providerId="ADAL" clId="{1FE7E5DD-7D9C-484F-8820-1954301FEFBD}" dt="2021-05-26T06:59:57.164" v="1064" actId="478"/>
          <ac:spMkLst>
            <pc:docMk/>
            <pc:sldMk cId="46320837" sldId="401"/>
            <ac:spMk id="18" creationId="{E3F27828-0B76-45D9-8953-7E92460C2436}"/>
          </ac:spMkLst>
        </pc:spChg>
        <pc:spChg chg="del">
          <ac:chgData name="송호영" userId="2286aef3-535c-4bbe-8664-406b05f44393" providerId="ADAL" clId="{1FE7E5DD-7D9C-484F-8820-1954301FEFBD}" dt="2021-05-26T07:00:00.916" v="1067" actId="478"/>
          <ac:spMkLst>
            <pc:docMk/>
            <pc:sldMk cId="46320837" sldId="401"/>
            <ac:spMk id="19" creationId="{B5D67DED-89A3-4A07-A202-96EE4D440CD4}"/>
          </ac:spMkLst>
        </pc:spChg>
        <pc:spChg chg="del">
          <ac:chgData name="송호영" userId="2286aef3-535c-4bbe-8664-406b05f44393" providerId="ADAL" clId="{1FE7E5DD-7D9C-484F-8820-1954301FEFBD}" dt="2021-05-26T07:00:07.788" v="1069" actId="478"/>
          <ac:spMkLst>
            <pc:docMk/>
            <pc:sldMk cId="46320837" sldId="401"/>
            <ac:spMk id="20" creationId="{B5F7D5EE-47BC-49F2-B7F1-0284AFBE66DB}"/>
          </ac:spMkLst>
        </pc:spChg>
        <pc:spChg chg="del">
          <ac:chgData name="송호영" userId="2286aef3-535c-4bbe-8664-406b05f44393" providerId="ADAL" clId="{1FE7E5DD-7D9C-484F-8820-1954301FEFBD}" dt="2021-05-26T07:00:02.350" v="1068" actId="478"/>
          <ac:spMkLst>
            <pc:docMk/>
            <pc:sldMk cId="46320837" sldId="401"/>
            <ac:spMk id="21" creationId="{3A96D63E-E0D4-40FA-A193-8C4F8AFB44E3}"/>
          </ac:spMkLst>
        </pc:spChg>
        <pc:spChg chg="del">
          <ac:chgData name="송호영" userId="2286aef3-535c-4bbe-8664-406b05f44393" providerId="ADAL" clId="{1FE7E5DD-7D9C-484F-8820-1954301FEFBD}" dt="2021-05-26T06:41:54.142" v="1018" actId="478"/>
          <ac:spMkLst>
            <pc:docMk/>
            <pc:sldMk cId="46320837" sldId="401"/>
            <ac:spMk id="22" creationId="{75418F84-2C48-4D26-B595-B00E4F4AFAE2}"/>
          </ac:spMkLst>
        </pc:spChg>
        <pc:spChg chg="del">
          <ac:chgData name="송호영" userId="2286aef3-535c-4bbe-8664-406b05f44393" providerId="ADAL" clId="{1FE7E5DD-7D9C-484F-8820-1954301FEFBD}" dt="2021-05-26T06:41:51.305" v="1013" actId="478"/>
          <ac:spMkLst>
            <pc:docMk/>
            <pc:sldMk cId="46320837" sldId="401"/>
            <ac:spMk id="23" creationId="{8D6A8B0A-BDF6-4027-B76A-9285924AFEE1}"/>
          </ac:spMkLst>
        </pc:spChg>
        <pc:spChg chg="del">
          <ac:chgData name="송호영" userId="2286aef3-535c-4bbe-8664-406b05f44393" providerId="ADAL" clId="{1FE7E5DD-7D9C-484F-8820-1954301FEFBD}" dt="2021-05-26T06:41:55.601" v="1021" actId="478"/>
          <ac:spMkLst>
            <pc:docMk/>
            <pc:sldMk cId="46320837" sldId="401"/>
            <ac:spMk id="24" creationId="{352BA94B-0F8F-46C6-8699-9651E95EA54A}"/>
          </ac:spMkLst>
        </pc:spChg>
        <pc:spChg chg="del">
          <ac:chgData name="송호영" userId="2286aef3-535c-4bbe-8664-406b05f44393" providerId="ADAL" clId="{1FE7E5DD-7D9C-484F-8820-1954301FEFBD}" dt="2021-05-26T06:41:57.172" v="1023" actId="478"/>
          <ac:spMkLst>
            <pc:docMk/>
            <pc:sldMk cId="46320837" sldId="401"/>
            <ac:spMk id="25" creationId="{EA5B583F-F22E-4AEE-A457-724EC4D8A22E}"/>
          </ac:spMkLst>
        </pc:spChg>
        <pc:spChg chg="del">
          <ac:chgData name="송호영" userId="2286aef3-535c-4bbe-8664-406b05f44393" providerId="ADAL" clId="{1FE7E5DD-7D9C-484F-8820-1954301FEFBD}" dt="2021-05-26T06:41:55.131" v="1020" actId="478"/>
          <ac:spMkLst>
            <pc:docMk/>
            <pc:sldMk cId="46320837" sldId="401"/>
            <ac:spMk id="26" creationId="{05A45304-8D2F-49F2-8B0F-09DDD0E8FEFD}"/>
          </ac:spMkLst>
        </pc:spChg>
        <pc:spChg chg="del">
          <ac:chgData name="송호영" userId="2286aef3-535c-4bbe-8664-406b05f44393" providerId="ADAL" clId="{1FE7E5DD-7D9C-484F-8820-1954301FEFBD}" dt="2021-05-26T06:41:54.721" v="1019" actId="478"/>
          <ac:spMkLst>
            <pc:docMk/>
            <pc:sldMk cId="46320837" sldId="401"/>
            <ac:spMk id="27" creationId="{0A2C7B44-1B3F-441F-832A-AED8B8EB8F17}"/>
          </ac:spMkLst>
        </pc:spChg>
        <pc:spChg chg="del">
          <ac:chgData name="송호영" userId="2286aef3-535c-4bbe-8664-406b05f44393" providerId="ADAL" clId="{1FE7E5DD-7D9C-484F-8820-1954301FEFBD}" dt="2021-05-26T06:41:51.870" v="1014" actId="478"/>
          <ac:spMkLst>
            <pc:docMk/>
            <pc:sldMk cId="46320837" sldId="401"/>
            <ac:spMk id="28" creationId="{642D01AD-83D9-4AE8-8725-FA80942C6286}"/>
          </ac:spMkLst>
        </pc:spChg>
        <pc:spChg chg="del">
          <ac:chgData name="송호영" userId="2286aef3-535c-4bbe-8664-406b05f44393" providerId="ADAL" clId="{1FE7E5DD-7D9C-484F-8820-1954301FEFBD}" dt="2021-05-26T06:41:52.400" v="1015" actId="478"/>
          <ac:spMkLst>
            <pc:docMk/>
            <pc:sldMk cId="46320837" sldId="401"/>
            <ac:spMk id="29" creationId="{226947B8-D3E7-464E-9D71-E80543D8FD6B}"/>
          </ac:spMkLst>
        </pc:spChg>
        <pc:spChg chg="del">
          <ac:chgData name="송호영" userId="2286aef3-535c-4bbe-8664-406b05f44393" providerId="ADAL" clId="{1FE7E5DD-7D9C-484F-8820-1954301FEFBD}" dt="2021-05-26T06:41:52.847" v="1016" actId="478"/>
          <ac:spMkLst>
            <pc:docMk/>
            <pc:sldMk cId="46320837" sldId="401"/>
            <ac:spMk id="30" creationId="{F26A5740-B48F-42B4-B7B7-6C603E8074E3}"/>
          </ac:spMkLst>
        </pc:spChg>
        <pc:spChg chg="del">
          <ac:chgData name="송호영" userId="2286aef3-535c-4bbe-8664-406b05f44393" providerId="ADAL" clId="{1FE7E5DD-7D9C-484F-8820-1954301FEFBD}" dt="2021-05-26T06:41:53.227" v="1017" actId="478"/>
          <ac:spMkLst>
            <pc:docMk/>
            <pc:sldMk cId="46320837" sldId="401"/>
            <ac:spMk id="31" creationId="{5F4D1FFD-4523-4121-9632-AB90646CC482}"/>
          </ac:spMkLst>
        </pc:spChg>
        <pc:spChg chg="del">
          <ac:chgData name="송호영" userId="2286aef3-535c-4bbe-8664-406b05f44393" providerId="ADAL" clId="{1FE7E5DD-7D9C-484F-8820-1954301FEFBD}" dt="2021-05-26T06:41:57.717" v="1024" actId="478"/>
          <ac:spMkLst>
            <pc:docMk/>
            <pc:sldMk cId="46320837" sldId="401"/>
            <ac:spMk id="32" creationId="{59AF9266-BC68-4143-A5F9-AF6204FEE3A8}"/>
          </ac:spMkLst>
        </pc:spChg>
        <pc:spChg chg="del">
          <ac:chgData name="송호영" userId="2286aef3-535c-4bbe-8664-406b05f44393" providerId="ADAL" clId="{1FE7E5DD-7D9C-484F-8820-1954301FEFBD}" dt="2021-05-26T06:59:56.245" v="1063" actId="478"/>
          <ac:spMkLst>
            <pc:docMk/>
            <pc:sldMk cId="46320837" sldId="401"/>
            <ac:spMk id="33" creationId="{FC3358AD-9168-4FC8-8E61-00751C1DFB52}"/>
          </ac:spMkLst>
        </pc:spChg>
        <pc:spChg chg="del">
          <ac:chgData name="송호영" userId="2286aef3-535c-4bbe-8664-406b05f44393" providerId="ADAL" clId="{1FE7E5DD-7D9C-484F-8820-1954301FEFBD}" dt="2021-05-26T07:11:51.287" v="1183" actId="478"/>
          <ac:spMkLst>
            <pc:docMk/>
            <pc:sldMk cId="46320837" sldId="401"/>
            <ac:spMk id="35" creationId="{CDD2C69E-AFE0-47C8-943F-3A50AE664B46}"/>
          </ac:spMkLst>
        </pc:spChg>
        <pc:spChg chg="add mod">
          <ac:chgData name="송호영" userId="2286aef3-535c-4bbe-8664-406b05f44393" providerId="ADAL" clId="{1FE7E5DD-7D9C-484F-8820-1954301FEFBD}" dt="2021-05-26T07:12:19.810" v="1186" actId="14100"/>
          <ac:spMkLst>
            <pc:docMk/>
            <pc:sldMk cId="46320837" sldId="401"/>
            <ac:spMk id="36" creationId="{05E3F3EF-7B18-406D-947F-67D8487E6AF0}"/>
          </ac:spMkLst>
        </pc:spChg>
        <pc:spChg chg="add mod">
          <ac:chgData name="송호영" userId="2286aef3-535c-4bbe-8664-406b05f44393" providerId="ADAL" clId="{1FE7E5DD-7D9C-484F-8820-1954301FEFBD}" dt="2021-05-26T07:12:35.206" v="1190" actId="1076"/>
          <ac:spMkLst>
            <pc:docMk/>
            <pc:sldMk cId="46320837" sldId="401"/>
            <ac:spMk id="37" creationId="{22B89C8B-9354-4871-AC36-FA41C7EBEE34}"/>
          </ac:spMkLst>
        </pc:spChg>
        <pc:spChg chg="add mod">
          <ac:chgData name="송호영" userId="2286aef3-535c-4bbe-8664-406b05f44393" providerId="ADAL" clId="{1FE7E5DD-7D9C-484F-8820-1954301FEFBD}" dt="2021-05-26T07:12:47.238" v="1193" actId="14100"/>
          <ac:spMkLst>
            <pc:docMk/>
            <pc:sldMk cId="46320837" sldId="401"/>
            <ac:spMk id="38" creationId="{C1139916-A300-4CC8-BC39-5DD0D843A67D}"/>
          </ac:spMkLst>
        </pc:spChg>
        <pc:spChg chg="add mod">
          <ac:chgData name="송호영" userId="2286aef3-535c-4bbe-8664-406b05f44393" providerId="ADAL" clId="{1FE7E5DD-7D9C-484F-8820-1954301FEFBD}" dt="2021-05-26T07:14:59.828" v="1211" actId="14100"/>
          <ac:spMkLst>
            <pc:docMk/>
            <pc:sldMk cId="46320837" sldId="401"/>
            <ac:spMk id="39" creationId="{C589542A-3E7A-4EA6-979E-5DFD84494BA3}"/>
          </ac:spMkLst>
        </pc:spChg>
        <pc:spChg chg="add mod">
          <ac:chgData name="송호영" userId="2286aef3-535c-4bbe-8664-406b05f44393" providerId="ADAL" clId="{1FE7E5DD-7D9C-484F-8820-1954301FEFBD}" dt="2021-05-26T07:13:13.127" v="1199" actId="1076"/>
          <ac:spMkLst>
            <pc:docMk/>
            <pc:sldMk cId="46320837" sldId="401"/>
            <ac:spMk id="40" creationId="{CFE9839E-ABD4-4C17-BC4D-1ED68A2AE3FF}"/>
          </ac:spMkLst>
        </pc:spChg>
        <pc:spChg chg="add mod">
          <ac:chgData name="송호영" userId="2286aef3-535c-4bbe-8664-406b05f44393" providerId="ADAL" clId="{1FE7E5DD-7D9C-484F-8820-1954301FEFBD}" dt="2021-05-26T07:13:58.042" v="1207" actId="1076"/>
          <ac:spMkLst>
            <pc:docMk/>
            <pc:sldMk cId="46320837" sldId="401"/>
            <ac:spMk id="41" creationId="{1CBD370F-60E3-419F-93C0-204C669FB787}"/>
          </ac:spMkLst>
        </pc:spChg>
        <pc:spChg chg="add mod">
          <ac:chgData name="송호영" userId="2286aef3-535c-4bbe-8664-406b05f44393" providerId="ADAL" clId="{1FE7E5DD-7D9C-484F-8820-1954301FEFBD}" dt="2021-05-26T07:14:19.146" v="1210" actId="14100"/>
          <ac:spMkLst>
            <pc:docMk/>
            <pc:sldMk cId="46320837" sldId="401"/>
            <ac:spMk id="42" creationId="{35388F3A-51E2-4F41-8468-976F20A49426}"/>
          </ac:spMkLst>
        </pc:spChg>
        <pc:spChg chg="add mod">
          <ac:chgData name="송호영" userId="2286aef3-535c-4bbe-8664-406b05f44393" providerId="ADAL" clId="{1FE7E5DD-7D9C-484F-8820-1954301FEFBD}" dt="2021-05-26T07:18:11.782" v="1216" actId="14100"/>
          <ac:spMkLst>
            <pc:docMk/>
            <pc:sldMk cId="46320837" sldId="401"/>
            <ac:spMk id="43" creationId="{AB341AC4-3796-4FF5-A3EE-498D3FAB3F38}"/>
          </ac:spMkLst>
        </pc:spChg>
        <pc:spChg chg="add mod">
          <ac:chgData name="송호영" userId="2286aef3-535c-4bbe-8664-406b05f44393" providerId="ADAL" clId="{1FE7E5DD-7D9C-484F-8820-1954301FEFBD}" dt="2021-05-26T07:19:30.165" v="1220" actId="14100"/>
          <ac:spMkLst>
            <pc:docMk/>
            <pc:sldMk cId="46320837" sldId="401"/>
            <ac:spMk id="44" creationId="{CA77BD25-969F-4A94-BBBF-E9EB61EF4ECC}"/>
          </ac:spMkLst>
        </pc:spChg>
        <pc:picChg chg="del">
          <ac:chgData name="송호영" userId="2286aef3-535c-4bbe-8664-406b05f44393" providerId="ADAL" clId="{1FE7E5DD-7D9C-484F-8820-1954301FEFBD}" dt="2021-05-26T06:41:49.713" v="1012" actId="478"/>
          <ac:picMkLst>
            <pc:docMk/>
            <pc:sldMk cId="46320837" sldId="401"/>
            <ac:picMk id="11" creationId="{EE519A9F-EC0C-4237-991C-B7F7FCD08976}"/>
          </ac:picMkLst>
        </pc:picChg>
        <pc:picChg chg="add mod">
          <ac:chgData name="송호영" userId="2286aef3-535c-4bbe-8664-406b05f44393" providerId="ADAL" clId="{1FE7E5DD-7D9C-484F-8820-1954301FEFBD}" dt="2021-05-26T07:12:26.895" v="1189" actId="1076"/>
          <ac:picMkLst>
            <pc:docMk/>
            <pc:sldMk cId="46320837" sldId="401"/>
            <ac:picMk id="34" creationId="{205EC7FB-0E00-4CB2-AF20-F895DA082650}"/>
          </ac:picMkLst>
        </pc:picChg>
      </pc:sldChg>
      <pc:sldChg chg="del">
        <pc:chgData name="송호영" userId="2286aef3-535c-4bbe-8664-406b05f44393" providerId="ADAL" clId="{1FE7E5DD-7D9C-484F-8820-1954301FEFBD}" dt="2021-05-26T06:28:23.365" v="988" actId="47"/>
        <pc:sldMkLst>
          <pc:docMk/>
          <pc:sldMk cId="3078460058" sldId="404"/>
        </pc:sldMkLst>
      </pc:sldChg>
      <pc:sldChg chg="del">
        <pc:chgData name="송호영" userId="2286aef3-535c-4bbe-8664-406b05f44393" providerId="ADAL" clId="{1FE7E5DD-7D9C-484F-8820-1954301FEFBD}" dt="2021-05-26T06:28:23.884" v="989" actId="47"/>
        <pc:sldMkLst>
          <pc:docMk/>
          <pc:sldMk cId="2404449222" sldId="405"/>
        </pc:sldMkLst>
      </pc:sldChg>
      <pc:sldChg chg="del">
        <pc:chgData name="송호영" userId="2286aef3-535c-4bbe-8664-406b05f44393" providerId="ADAL" clId="{1FE7E5DD-7D9C-484F-8820-1954301FEFBD}" dt="2021-05-26T06:28:24.465" v="990" actId="47"/>
        <pc:sldMkLst>
          <pc:docMk/>
          <pc:sldMk cId="3105633893" sldId="406"/>
        </pc:sldMkLst>
      </pc:sldChg>
      <pc:sldChg chg="del">
        <pc:chgData name="송호영" userId="2286aef3-535c-4bbe-8664-406b05f44393" providerId="ADAL" clId="{1FE7E5DD-7D9C-484F-8820-1954301FEFBD}" dt="2021-05-26T06:28:24.916" v="991" actId="47"/>
        <pc:sldMkLst>
          <pc:docMk/>
          <pc:sldMk cId="2258800820" sldId="407"/>
        </pc:sldMkLst>
      </pc:sldChg>
      <pc:sldChg chg="del">
        <pc:chgData name="송호영" userId="2286aef3-535c-4bbe-8664-406b05f44393" providerId="ADAL" clId="{1FE7E5DD-7D9C-484F-8820-1954301FEFBD}" dt="2021-05-26T06:28:25.412" v="992" actId="47"/>
        <pc:sldMkLst>
          <pc:docMk/>
          <pc:sldMk cId="1346394505" sldId="408"/>
        </pc:sldMkLst>
      </pc:sldChg>
      <pc:sldChg chg="del">
        <pc:chgData name="송호영" userId="2286aef3-535c-4bbe-8664-406b05f44393" providerId="ADAL" clId="{1FE7E5DD-7D9C-484F-8820-1954301FEFBD}" dt="2021-05-26T06:28:25.975" v="993" actId="47"/>
        <pc:sldMkLst>
          <pc:docMk/>
          <pc:sldMk cId="3682475996" sldId="409"/>
        </pc:sldMkLst>
      </pc:sldChg>
      <pc:sldChg chg="del">
        <pc:chgData name="송호영" userId="2286aef3-535c-4bbe-8664-406b05f44393" providerId="ADAL" clId="{1FE7E5DD-7D9C-484F-8820-1954301FEFBD}" dt="2021-05-26T07:54:22.576" v="1553" actId="47"/>
        <pc:sldMkLst>
          <pc:docMk/>
          <pc:sldMk cId="3521892500" sldId="410"/>
        </pc:sldMkLst>
      </pc:sldChg>
      <pc:sldChg chg="del">
        <pc:chgData name="송호영" userId="2286aef3-535c-4bbe-8664-406b05f44393" providerId="ADAL" clId="{1FE7E5DD-7D9C-484F-8820-1954301FEFBD}" dt="2021-05-26T05:34:25.429" v="35" actId="47"/>
        <pc:sldMkLst>
          <pc:docMk/>
          <pc:sldMk cId="4120661814" sldId="411"/>
        </pc:sldMkLst>
      </pc:sldChg>
      <pc:sldChg chg="del">
        <pc:chgData name="송호영" userId="2286aef3-535c-4bbe-8664-406b05f44393" providerId="ADAL" clId="{1FE7E5DD-7D9C-484F-8820-1954301FEFBD}" dt="2021-05-26T06:28:33.852" v="994" actId="47"/>
        <pc:sldMkLst>
          <pc:docMk/>
          <pc:sldMk cId="2745258022" sldId="412"/>
        </pc:sldMkLst>
      </pc:sldChg>
      <pc:sldChg chg="del">
        <pc:chgData name="송호영" userId="2286aef3-535c-4bbe-8664-406b05f44393" providerId="ADAL" clId="{1FE7E5DD-7D9C-484F-8820-1954301FEFBD}" dt="2021-05-26T05:34:31.764" v="38" actId="47"/>
        <pc:sldMkLst>
          <pc:docMk/>
          <pc:sldMk cId="4274838723" sldId="413"/>
        </pc:sldMkLst>
      </pc:sldChg>
      <pc:sldChg chg="del">
        <pc:chgData name="송호영" userId="2286aef3-535c-4bbe-8664-406b05f44393" providerId="ADAL" clId="{1FE7E5DD-7D9C-484F-8820-1954301FEFBD}" dt="2021-05-26T05:34:33.504" v="39" actId="47"/>
        <pc:sldMkLst>
          <pc:docMk/>
          <pc:sldMk cId="3509069380" sldId="414"/>
        </pc:sldMkLst>
      </pc:sldChg>
      <pc:sldChg chg="del">
        <pc:chgData name="송호영" userId="2286aef3-535c-4bbe-8664-406b05f44393" providerId="ADAL" clId="{1FE7E5DD-7D9C-484F-8820-1954301FEFBD}" dt="2021-05-26T05:34:33.960" v="40" actId="47"/>
        <pc:sldMkLst>
          <pc:docMk/>
          <pc:sldMk cId="2768342521" sldId="415"/>
        </pc:sldMkLst>
      </pc:sldChg>
      <pc:sldChg chg="del">
        <pc:chgData name="송호영" userId="2286aef3-535c-4bbe-8664-406b05f44393" providerId="ADAL" clId="{1FE7E5DD-7D9C-484F-8820-1954301FEFBD}" dt="2021-05-26T05:34:36.257" v="43" actId="47"/>
        <pc:sldMkLst>
          <pc:docMk/>
          <pc:sldMk cId="1348196477" sldId="416"/>
        </pc:sldMkLst>
      </pc:sldChg>
      <pc:sldChg chg="del">
        <pc:chgData name="송호영" userId="2286aef3-535c-4bbe-8664-406b05f44393" providerId="ADAL" clId="{1FE7E5DD-7D9C-484F-8820-1954301FEFBD}" dt="2021-05-26T05:34:37.938" v="45" actId="47"/>
        <pc:sldMkLst>
          <pc:docMk/>
          <pc:sldMk cId="4185513809" sldId="417"/>
        </pc:sldMkLst>
      </pc:sldChg>
      <pc:sldChg chg="del">
        <pc:chgData name="송호영" userId="2286aef3-535c-4bbe-8664-406b05f44393" providerId="ADAL" clId="{1FE7E5DD-7D9C-484F-8820-1954301FEFBD}" dt="2021-05-26T05:34:38.698" v="46" actId="47"/>
        <pc:sldMkLst>
          <pc:docMk/>
          <pc:sldMk cId="4210926491" sldId="418"/>
        </pc:sldMkLst>
      </pc:sldChg>
      <pc:sldChg chg="del">
        <pc:chgData name="송호영" userId="2286aef3-535c-4bbe-8664-406b05f44393" providerId="ADAL" clId="{1FE7E5DD-7D9C-484F-8820-1954301FEFBD}" dt="2021-05-26T05:34:39.234" v="47" actId="47"/>
        <pc:sldMkLst>
          <pc:docMk/>
          <pc:sldMk cId="3364123667" sldId="419"/>
        </pc:sldMkLst>
      </pc:sldChg>
      <pc:sldChg chg="del">
        <pc:chgData name="송호영" userId="2286aef3-535c-4bbe-8664-406b05f44393" providerId="ADAL" clId="{1FE7E5DD-7D9C-484F-8820-1954301FEFBD}" dt="2021-05-26T05:34:24.278" v="34" actId="47"/>
        <pc:sldMkLst>
          <pc:docMk/>
          <pc:sldMk cId="655743689" sldId="420"/>
        </pc:sldMkLst>
      </pc:sldChg>
      <pc:sldChg chg="del">
        <pc:chgData name="송호영" userId="2286aef3-535c-4bbe-8664-406b05f44393" providerId="ADAL" clId="{1FE7E5DD-7D9C-484F-8820-1954301FEFBD}" dt="2021-05-26T05:34:29.518" v="36" actId="47"/>
        <pc:sldMkLst>
          <pc:docMk/>
          <pc:sldMk cId="2287447324" sldId="423"/>
        </pc:sldMkLst>
      </pc:sldChg>
      <pc:sldChg chg="del">
        <pc:chgData name="송호영" userId="2286aef3-535c-4bbe-8664-406b05f44393" providerId="ADAL" clId="{1FE7E5DD-7D9C-484F-8820-1954301FEFBD}" dt="2021-05-26T06:28:35.414" v="996" actId="47"/>
        <pc:sldMkLst>
          <pc:docMk/>
          <pc:sldMk cId="589389088" sldId="424"/>
        </pc:sldMkLst>
      </pc:sldChg>
      <pc:sldChg chg="del">
        <pc:chgData name="송호영" userId="2286aef3-535c-4bbe-8664-406b05f44393" providerId="ADAL" clId="{1FE7E5DD-7D9C-484F-8820-1954301FEFBD}" dt="2021-05-26T06:28:34.677" v="995" actId="47"/>
        <pc:sldMkLst>
          <pc:docMk/>
          <pc:sldMk cId="162260366" sldId="430"/>
        </pc:sldMkLst>
      </pc:sldChg>
      <pc:sldChg chg="modSp add del mod">
        <pc:chgData name="송호영" userId="2286aef3-535c-4bbe-8664-406b05f44393" providerId="ADAL" clId="{1FE7E5DD-7D9C-484F-8820-1954301FEFBD}" dt="2021-05-26T07:11:13.817" v="1182" actId="108"/>
        <pc:sldMkLst>
          <pc:docMk/>
          <pc:sldMk cId="870199255" sldId="431"/>
        </pc:sldMkLst>
        <pc:graphicFrameChg chg="modGraphic">
          <ac:chgData name="송호영" userId="2286aef3-535c-4bbe-8664-406b05f44393" providerId="ADAL" clId="{1FE7E5DD-7D9C-484F-8820-1954301FEFBD}" dt="2021-05-26T07:11:13.817" v="1182" actId="108"/>
          <ac:graphicFrameMkLst>
            <pc:docMk/>
            <pc:sldMk cId="870199255" sldId="431"/>
            <ac:graphicFrameMk id="3" creationId="{41E64FA4-1076-4248-8946-C4F308853C3E}"/>
          </ac:graphicFrameMkLst>
        </pc:graphicFrameChg>
      </pc:sldChg>
      <pc:sldChg chg="del">
        <pc:chgData name="송호영" userId="2286aef3-535c-4bbe-8664-406b05f44393" providerId="ADAL" clId="{1FE7E5DD-7D9C-484F-8820-1954301FEFBD}" dt="2021-05-26T05:34:30.651" v="37" actId="47"/>
        <pc:sldMkLst>
          <pc:docMk/>
          <pc:sldMk cId="924072559" sldId="435"/>
        </pc:sldMkLst>
      </pc:sldChg>
      <pc:sldChg chg="del">
        <pc:chgData name="송호영" userId="2286aef3-535c-4bbe-8664-406b05f44393" providerId="ADAL" clId="{1FE7E5DD-7D9C-484F-8820-1954301FEFBD}" dt="2021-05-26T05:34:34.368" v="41" actId="47"/>
        <pc:sldMkLst>
          <pc:docMk/>
          <pc:sldMk cId="478798372" sldId="436"/>
        </pc:sldMkLst>
      </pc:sldChg>
      <pc:sldChg chg="del">
        <pc:chgData name="송호영" userId="2286aef3-535c-4bbe-8664-406b05f44393" providerId="ADAL" clId="{1FE7E5DD-7D9C-484F-8820-1954301FEFBD}" dt="2021-05-26T05:34:35.312" v="42" actId="47"/>
        <pc:sldMkLst>
          <pc:docMk/>
          <pc:sldMk cId="2270567419" sldId="437"/>
        </pc:sldMkLst>
      </pc:sldChg>
      <pc:sldChg chg="del">
        <pc:chgData name="송호영" userId="2286aef3-535c-4bbe-8664-406b05f44393" providerId="ADAL" clId="{1FE7E5DD-7D9C-484F-8820-1954301FEFBD}" dt="2021-05-26T05:34:36.958" v="44" actId="47"/>
        <pc:sldMkLst>
          <pc:docMk/>
          <pc:sldMk cId="4116331578" sldId="439"/>
        </pc:sldMkLst>
      </pc:sldChg>
      <pc:sldChg chg="del">
        <pc:chgData name="송호영" userId="2286aef3-535c-4bbe-8664-406b05f44393" providerId="ADAL" clId="{1FE7E5DD-7D9C-484F-8820-1954301FEFBD}" dt="2021-05-26T05:34:39.788" v="48" actId="47"/>
        <pc:sldMkLst>
          <pc:docMk/>
          <pc:sldMk cId="1429723958" sldId="440"/>
        </pc:sldMkLst>
      </pc:sldChg>
      <pc:sldChg chg="del">
        <pc:chgData name="송호영" userId="2286aef3-535c-4bbe-8664-406b05f44393" providerId="ADAL" clId="{1FE7E5DD-7D9C-484F-8820-1954301FEFBD}" dt="2021-05-26T05:34:42.320" v="49" actId="47"/>
        <pc:sldMkLst>
          <pc:docMk/>
          <pc:sldMk cId="3224645746" sldId="441"/>
        </pc:sldMkLst>
      </pc:sldChg>
      <pc:sldChg chg="del">
        <pc:chgData name="송호영" userId="2286aef3-535c-4bbe-8664-406b05f44393" providerId="ADAL" clId="{1FE7E5DD-7D9C-484F-8820-1954301FEFBD}" dt="2021-05-26T06:28:21.949" v="986" actId="47"/>
        <pc:sldMkLst>
          <pc:docMk/>
          <pc:sldMk cId="2349642769" sldId="442"/>
        </pc:sldMkLst>
      </pc:sldChg>
      <pc:sldChg chg="del">
        <pc:chgData name="송호영" userId="2286aef3-535c-4bbe-8664-406b05f44393" providerId="ADAL" clId="{1FE7E5DD-7D9C-484F-8820-1954301FEFBD}" dt="2021-05-26T06:28:21.196" v="985" actId="47"/>
        <pc:sldMkLst>
          <pc:docMk/>
          <pc:sldMk cId="3280844699" sldId="443"/>
        </pc:sldMkLst>
      </pc:sldChg>
      <pc:sldChg chg="del">
        <pc:chgData name="송호영" userId="2286aef3-535c-4bbe-8664-406b05f44393" providerId="ADAL" clId="{1FE7E5DD-7D9C-484F-8820-1954301FEFBD}" dt="2021-05-26T06:28:20.448" v="984" actId="47"/>
        <pc:sldMkLst>
          <pc:docMk/>
          <pc:sldMk cId="3525406778" sldId="444"/>
        </pc:sldMkLst>
      </pc:sldChg>
      <pc:sldChg chg="del">
        <pc:chgData name="송호영" userId="2286aef3-535c-4bbe-8664-406b05f44393" providerId="ADAL" clId="{1FE7E5DD-7D9C-484F-8820-1954301FEFBD}" dt="2021-05-26T06:28:19.548" v="983" actId="47"/>
        <pc:sldMkLst>
          <pc:docMk/>
          <pc:sldMk cId="1193600696" sldId="445"/>
        </pc:sldMkLst>
      </pc:sldChg>
      <pc:sldChg chg="addSp delSp modSp mod">
        <pc:chgData name="송호영" userId="2286aef3-535c-4bbe-8664-406b05f44393" providerId="ADAL" clId="{1FE7E5DD-7D9C-484F-8820-1954301FEFBD}" dt="2021-05-27T04:04:13.936" v="1823" actId="13926"/>
        <pc:sldMkLst>
          <pc:docMk/>
          <pc:sldMk cId="3043443875" sldId="446"/>
        </pc:sldMkLst>
        <pc:spChg chg="mod">
          <ac:chgData name="송호영" userId="2286aef3-535c-4bbe-8664-406b05f44393" providerId="ADAL" clId="{1FE7E5DD-7D9C-484F-8820-1954301FEFBD}" dt="2021-05-26T05:41:16.151" v="415" actId="20577"/>
          <ac:spMkLst>
            <pc:docMk/>
            <pc:sldMk cId="3043443875" sldId="446"/>
            <ac:spMk id="2" creationId="{03D9372D-B0A9-418E-86BB-FC5982423AB2}"/>
          </ac:spMkLst>
        </pc:spChg>
        <pc:spChg chg="add mod">
          <ac:chgData name="송호영" userId="2286aef3-535c-4bbe-8664-406b05f44393" providerId="ADAL" clId="{1FE7E5DD-7D9C-484F-8820-1954301FEFBD}" dt="2021-05-27T04:04:13.936" v="1823" actId="13926"/>
          <ac:spMkLst>
            <pc:docMk/>
            <pc:sldMk cId="3043443875" sldId="446"/>
            <ac:spMk id="4" creationId="{D0A07E2F-90C2-4C1E-8C18-0AC772F8B5A9}"/>
          </ac:spMkLst>
        </pc:spChg>
        <pc:spChg chg="del">
          <ac:chgData name="송호영" userId="2286aef3-535c-4bbe-8664-406b05f44393" providerId="ADAL" clId="{1FE7E5DD-7D9C-484F-8820-1954301FEFBD}" dt="2021-05-26T05:39:37.372" v="353" actId="478"/>
          <ac:spMkLst>
            <pc:docMk/>
            <pc:sldMk cId="3043443875" sldId="446"/>
            <ac:spMk id="7" creationId="{E8713F11-7D24-4898-96EF-558171E6DC7B}"/>
          </ac:spMkLst>
        </pc:spChg>
        <pc:spChg chg="add mod">
          <ac:chgData name="송호영" userId="2286aef3-535c-4bbe-8664-406b05f44393" providerId="ADAL" clId="{1FE7E5DD-7D9C-484F-8820-1954301FEFBD}" dt="2021-05-26T05:44:03.899" v="430" actId="1076"/>
          <ac:spMkLst>
            <pc:docMk/>
            <pc:sldMk cId="3043443875" sldId="446"/>
            <ac:spMk id="11" creationId="{76497660-4D88-4134-BA7F-520B4E813F32}"/>
          </ac:spMkLst>
        </pc:spChg>
        <pc:graphicFrameChg chg="add del mod">
          <ac:chgData name="송호영" userId="2286aef3-535c-4bbe-8664-406b05f44393" providerId="ADAL" clId="{1FE7E5DD-7D9C-484F-8820-1954301FEFBD}" dt="2021-05-26T05:43:02.094" v="426" actId="478"/>
          <ac:graphicFrameMkLst>
            <pc:docMk/>
            <pc:sldMk cId="3043443875" sldId="446"/>
            <ac:graphicFrameMk id="8" creationId="{51D87F90-1A37-4630-907D-9FAAE257AC62}"/>
          </ac:graphicFrameMkLst>
        </pc:graphicFrameChg>
        <pc:graphicFrameChg chg="del">
          <ac:chgData name="송호영" userId="2286aef3-535c-4bbe-8664-406b05f44393" providerId="ADAL" clId="{1FE7E5DD-7D9C-484F-8820-1954301FEFBD}" dt="2021-05-26T05:39:34.241" v="350" actId="478"/>
          <ac:graphicFrameMkLst>
            <pc:docMk/>
            <pc:sldMk cId="3043443875" sldId="446"/>
            <ac:graphicFrameMk id="9" creationId="{4E70F030-FB70-4CC7-BC5F-DF5D5E921C21}"/>
          </ac:graphicFrameMkLst>
        </pc:graphicFrameChg>
        <pc:graphicFrameChg chg="add mod modGraphic">
          <ac:chgData name="송호영" userId="2286aef3-535c-4bbe-8664-406b05f44393" providerId="ADAL" clId="{1FE7E5DD-7D9C-484F-8820-1954301FEFBD}" dt="2021-05-26T05:47:04.637" v="437" actId="120"/>
          <ac:graphicFrameMkLst>
            <pc:docMk/>
            <pc:sldMk cId="3043443875" sldId="446"/>
            <ac:graphicFrameMk id="10" creationId="{CEEA5200-E19B-4C26-9AF8-FF1C53721CC7}"/>
          </ac:graphicFrameMkLst>
        </pc:graphicFrameChg>
        <pc:graphicFrameChg chg="mod">
          <ac:chgData name="송호영" userId="2286aef3-535c-4bbe-8664-406b05f44393" providerId="ADAL" clId="{1FE7E5DD-7D9C-484F-8820-1954301FEFBD}" dt="2021-05-26T05:45:38.038" v="434"/>
          <ac:graphicFrameMkLst>
            <pc:docMk/>
            <pc:sldMk cId="3043443875" sldId="446"/>
            <ac:graphicFrameMk id="16" creationId="{D42D7E2F-F9C0-4AD5-9EA4-721BC935E18A}"/>
          </ac:graphicFrameMkLst>
        </pc:graphicFrameChg>
        <pc:graphicFrameChg chg="modGraphic">
          <ac:chgData name="송호영" userId="2286aef3-535c-4bbe-8664-406b05f44393" providerId="ADAL" clId="{1FE7E5DD-7D9C-484F-8820-1954301FEFBD}" dt="2021-05-26T05:49:44.589" v="475" actId="255"/>
          <ac:graphicFrameMkLst>
            <pc:docMk/>
            <pc:sldMk cId="3043443875" sldId="446"/>
            <ac:graphicFrameMk id="17" creationId="{E2332381-98F8-46D0-A73B-C33F0E3F6864}"/>
          </ac:graphicFrameMkLst>
        </pc:graphicFrameChg>
        <pc:picChg chg="mod">
          <ac:chgData name="송호영" userId="2286aef3-535c-4bbe-8664-406b05f44393" providerId="ADAL" clId="{1FE7E5DD-7D9C-484F-8820-1954301FEFBD}" dt="2021-05-27T04:03:57.999" v="1820" actId="1076"/>
          <ac:picMkLst>
            <pc:docMk/>
            <pc:sldMk cId="3043443875" sldId="446"/>
            <ac:picMk id="3" creationId="{2264F9CA-46C9-4254-B6C8-734909EEC886}"/>
          </ac:picMkLst>
        </pc:picChg>
        <pc:picChg chg="del">
          <ac:chgData name="송호영" userId="2286aef3-535c-4bbe-8664-406b05f44393" providerId="ADAL" clId="{1FE7E5DD-7D9C-484F-8820-1954301FEFBD}" dt="2021-05-26T05:39:35.313" v="351" actId="478"/>
          <ac:picMkLst>
            <pc:docMk/>
            <pc:sldMk cId="3043443875" sldId="446"/>
            <ac:picMk id="3" creationId="{A0D67650-FF89-433F-B164-BE57958F08FC}"/>
          </ac:picMkLst>
        </pc:picChg>
        <pc:picChg chg="del">
          <ac:chgData name="송호영" userId="2286aef3-535c-4bbe-8664-406b05f44393" providerId="ADAL" clId="{1FE7E5DD-7D9C-484F-8820-1954301FEFBD}" dt="2021-05-26T05:39:35.766" v="352" actId="478"/>
          <ac:picMkLst>
            <pc:docMk/>
            <pc:sldMk cId="3043443875" sldId="446"/>
            <ac:picMk id="4" creationId="{2802FF54-C53A-4AFF-AE20-37BAB0519DDB}"/>
          </ac:picMkLst>
        </pc:picChg>
        <pc:picChg chg="add del mod">
          <ac:chgData name="송호영" userId="2286aef3-535c-4bbe-8664-406b05f44393" providerId="ADAL" clId="{1FE7E5DD-7D9C-484F-8820-1954301FEFBD}" dt="2021-05-26T05:42:54.327" v="425" actId="478"/>
          <ac:picMkLst>
            <pc:docMk/>
            <pc:sldMk cId="3043443875" sldId="446"/>
            <ac:picMk id="13" creationId="{4D06EF05-7410-43FC-870E-231E61A3C59F}"/>
          </ac:picMkLst>
        </pc:picChg>
        <pc:picChg chg="add del mod">
          <ac:chgData name="송호영" userId="2286aef3-535c-4bbe-8664-406b05f44393" providerId="ADAL" clId="{1FE7E5DD-7D9C-484F-8820-1954301FEFBD}" dt="2021-05-26T05:42:46.449" v="421" actId="478"/>
          <ac:picMkLst>
            <pc:docMk/>
            <pc:sldMk cId="3043443875" sldId="446"/>
            <ac:picMk id="1025" creationId="{E5EF2C98-AB59-4C31-9509-4C97FA26C5EC}"/>
          </ac:picMkLst>
        </pc:picChg>
      </pc:sldChg>
      <pc:sldChg chg="addSp delSp modSp add mod ord">
        <pc:chgData name="송호영" userId="2286aef3-535c-4bbe-8664-406b05f44393" providerId="ADAL" clId="{1FE7E5DD-7D9C-484F-8820-1954301FEFBD}" dt="2021-05-26T06:39:10.605" v="1011" actId="14100"/>
        <pc:sldMkLst>
          <pc:docMk/>
          <pc:sldMk cId="496041494" sldId="447"/>
        </pc:sldMkLst>
        <pc:spChg chg="del">
          <ac:chgData name="송호영" userId="2286aef3-535c-4bbe-8664-406b05f44393" providerId="ADAL" clId="{1FE7E5DD-7D9C-484F-8820-1954301FEFBD}" dt="2021-05-26T05:32:47.799" v="12" actId="478"/>
          <ac:spMkLst>
            <pc:docMk/>
            <pc:sldMk cId="496041494" sldId="447"/>
            <ac:spMk id="8" creationId="{DA9CA269-B908-484F-935B-B26351CEDAA0}"/>
          </ac:spMkLst>
        </pc:spChg>
        <pc:spChg chg="del">
          <ac:chgData name="송호영" userId="2286aef3-535c-4bbe-8664-406b05f44393" providerId="ADAL" clId="{1FE7E5DD-7D9C-484F-8820-1954301FEFBD}" dt="2021-05-26T05:32:42.618" v="5" actId="478"/>
          <ac:spMkLst>
            <pc:docMk/>
            <pc:sldMk cId="496041494" sldId="447"/>
            <ac:spMk id="13" creationId="{B878473B-5B30-4D8B-A820-04CE7EF8F05B}"/>
          </ac:spMkLst>
        </pc:spChg>
        <pc:spChg chg="del">
          <ac:chgData name="송호영" userId="2286aef3-535c-4bbe-8664-406b05f44393" providerId="ADAL" clId="{1FE7E5DD-7D9C-484F-8820-1954301FEFBD}" dt="2021-05-26T05:32:45.207" v="8" actId="478"/>
          <ac:spMkLst>
            <pc:docMk/>
            <pc:sldMk cId="496041494" sldId="447"/>
            <ac:spMk id="16" creationId="{9FD993EA-981A-4C9E-A04E-F037A2A9C13D}"/>
          </ac:spMkLst>
        </pc:spChg>
        <pc:spChg chg="del">
          <ac:chgData name="송호영" userId="2286aef3-535c-4bbe-8664-406b05f44393" providerId="ADAL" clId="{1FE7E5DD-7D9C-484F-8820-1954301FEFBD}" dt="2021-05-26T05:32:44.513" v="7" actId="478"/>
          <ac:spMkLst>
            <pc:docMk/>
            <pc:sldMk cId="496041494" sldId="447"/>
            <ac:spMk id="18" creationId="{E3F27828-0B76-45D9-8953-7E92460C2436}"/>
          </ac:spMkLst>
        </pc:spChg>
        <pc:spChg chg="del">
          <ac:chgData name="송호영" userId="2286aef3-535c-4bbe-8664-406b05f44393" providerId="ADAL" clId="{1FE7E5DD-7D9C-484F-8820-1954301FEFBD}" dt="2021-05-26T05:32:41.931" v="4" actId="478"/>
          <ac:spMkLst>
            <pc:docMk/>
            <pc:sldMk cId="496041494" sldId="447"/>
            <ac:spMk id="19" creationId="{B5D67DED-89A3-4A07-A202-96EE4D440CD4}"/>
          </ac:spMkLst>
        </pc:spChg>
        <pc:spChg chg="del">
          <ac:chgData name="송호영" userId="2286aef3-535c-4bbe-8664-406b05f44393" providerId="ADAL" clId="{1FE7E5DD-7D9C-484F-8820-1954301FEFBD}" dt="2021-05-26T05:32:46.465" v="10" actId="478"/>
          <ac:spMkLst>
            <pc:docMk/>
            <pc:sldMk cId="496041494" sldId="447"/>
            <ac:spMk id="20" creationId="{B5F7D5EE-47BC-49F2-B7F1-0284AFBE66DB}"/>
          </ac:spMkLst>
        </pc:spChg>
        <pc:spChg chg="del">
          <ac:chgData name="송호영" userId="2286aef3-535c-4bbe-8664-406b05f44393" providerId="ADAL" clId="{1FE7E5DD-7D9C-484F-8820-1954301FEFBD}" dt="2021-05-26T05:32:43.642" v="6" actId="478"/>
          <ac:spMkLst>
            <pc:docMk/>
            <pc:sldMk cId="496041494" sldId="447"/>
            <ac:spMk id="21" creationId="{3A96D63E-E0D4-40FA-A193-8C4F8AFB44E3}"/>
          </ac:spMkLst>
        </pc:spChg>
        <pc:spChg chg="del mod">
          <ac:chgData name="송호영" userId="2286aef3-535c-4bbe-8664-406b05f44393" providerId="ADAL" clId="{1FE7E5DD-7D9C-484F-8820-1954301FEFBD}" dt="2021-05-26T05:32:53.108" v="21" actId="478"/>
          <ac:spMkLst>
            <pc:docMk/>
            <pc:sldMk cId="496041494" sldId="447"/>
            <ac:spMk id="22" creationId="{75418F84-2C48-4D26-B595-B00E4F4AFAE2}"/>
          </ac:spMkLst>
        </pc:spChg>
        <pc:spChg chg="del">
          <ac:chgData name="송호영" userId="2286aef3-535c-4bbe-8664-406b05f44393" providerId="ADAL" clId="{1FE7E5DD-7D9C-484F-8820-1954301FEFBD}" dt="2021-05-26T05:32:49.095" v="15" actId="478"/>
          <ac:spMkLst>
            <pc:docMk/>
            <pc:sldMk cId="496041494" sldId="447"/>
            <ac:spMk id="23" creationId="{8D6A8B0A-BDF6-4027-B76A-9285924AFEE1}"/>
          </ac:spMkLst>
        </pc:spChg>
        <pc:spChg chg="del">
          <ac:chgData name="송호영" userId="2286aef3-535c-4bbe-8664-406b05f44393" providerId="ADAL" clId="{1FE7E5DD-7D9C-484F-8820-1954301FEFBD}" dt="2021-05-26T05:32:47.115" v="11" actId="478"/>
          <ac:spMkLst>
            <pc:docMk/>
            <pc:sldMk cId="496041494" sldId="447"/>
            <ac:spMk id="24" creationId="{352BA94B-0F8F-46C6-8699-9651E95EA54A}"/>
          </ac:spMkLst>
        </pc:spChg>
        <pc:spChg chg="del">
          <ac:chgData name="송호영" userId="2286aef3-535c-4bbe-8664-406b05f44393" providerId="ADAL" clId="{1FE7E5DD-7D9C-484F-8820-1954301FEFBD}" dt="2021-05-26T05:32:54.613" v="23" actId="478"/>
          <ac:spMkLst>
            <pc:docMk/>
            <pc:sldMk cId="496041494" sldId="447"/>
            <ac:spMk id="25" creationId="{EA5B583F-F22E-4AEE-A457-724EC4D8A22E}"/>
          </ac:spMkLst>
        </pc:spChg>
        <pc:spChg chg="del">
          <ac:chgData name="송호영" userId="2286aef3-535c-4bbe-8664-406b05f44393" providerId="ADAL" clId="{1FE7E5DD-7D9C-484F-8820-1954301FEFBD}" dt="2021-05-26T05:32:48.234" v="13" actId="478"/>
          <ac:spMkLst>
            <pc:docMk/>
            <pc:sldMk cId="496041494" sldId="447"/>
            <ac:spMk id="26" creationId="{05A45304-8D2F-49F2-8B0F-09DDD0E8FEFD}"/>
          </ac:spMkLst>
        </pc:spChg>
        <pc:spChg chg="del">
          <ac:chgData name="송호영" userId="2286aef3-535c-4bbe-8664-406b05f44393" providerId="ADAL" clId="{1FE7E5DD-7D9C-484F-8820-1954301FEFBD}" dt="2021-05-26T05:32:48.658" v="14" actId="478"/>
          <ac:spMkLst>
            <pc:docMk/>
            <pc:sldMk cId="496041494" sldId="447"/>
            <ac:spMk id="27" creationId="{0A2C7B44-1B3F-441F-832A-AED8B8EB8F17}"/>
          </ac:spMkLst>
        </pc:spChg>
        <pc:spChg chg="del">
          <ac:chgData name="송호영" userId="2286aef3-535c-4bbe-8664-406b05f44393" providerId="ADAL" clId="{1FE7E5DD-7D9C-484F-8820-1954301FEFBD}" dt="2021-05-26T05:32:49.984" v="16" actId="478"/>
          <ac:spMkLst>
            <pc:docMk/>
            <pc:sldMk cId="496041494" sldId="447"/>
            <ac:spMk id="28" creationId="{642D01AD-83D9-4AE8-8725-FA80942C6286}"/>
          </ac:spMkLst>
        </pc:spChg>
        <pc:spChg chg="del">
          <ac:chgData name="송호영" userId="2286aef3-535c-4bbe-8664-406b05f44393" providerId="ADAL" clId="{1FE7E5DD-7D9C-484F-8820-1954301FEFBD}" dt="2021-05-26T05:32:50.838" v="17" actId="478"/>
          <ac:spMkLst>
            <pc:docMk/>
            <pc:sldMk cId="496041494" sldId="447"/>
            <ac:spMk id="29" creationId="{226947B8-D3E7-464E-9D71-E80543D8FD6B}"/>
          </ac:spMkLst>
        </pc:spChg>
        <pc:spChg chg="del">
          <ac:chgData name="송호영" userId="2286aef3-535c-4bbe-8664-406b05f44393" providerId="ADAL" clId="{1FE7E5DD-7D9C-484F-8820-1954301FEFBD}" dt="2021-05-26T05:32:51.899" v="19" actId="478"/>
          <ac:spMkLst>
            <pc:docMk/>
            <pc:sldMk cId="496041494" sldId="447"/>
            <ac:spMk id="30" creationId="{F26A5740-B48F-42B4-B7B7-6C603E8074E3}"/>
          </ac:spMkLst>
        </pc:spChg>
        <pc:spChg chg="del">
          <ac:chgData name="송호영" userId="2286aef3-535c-4bbe-8664-406b05f44393" providerId="ADAL" clId="{1FE7E5DD-7D9C-484F-8820-1954301FEFBD}" dt="2021-05-26T05:32:51.404" v="18" actId="478"/>
          <ac:spMkLst>
            <pc:docMk/>
            <pc:sldMk cId="496041494" sldId="447"/>
            <ac:spMk id="31" creationId="{5F4D1FFD-4523-4121-9632-AB90646CC482}"/>
          </ac:spMkLst>
        </pc:spChg>
        <pc:spChg chg="del">
          <ac:chgData name="송호영" userId="2286aef3-535c-4bbe-8664-406b05f44393" providerId="ADAL" clId="{1FE7E5DD-7D9C-484F-8820-1954301FEFBD}" dt="2021-05-26T05:32:53.955" v="22" actId="478"/>
          <ac:spMkLst>
            <pc:docMk/>
            <pc:sldMk cId="496041494" sldId="447"/>
            <ac:spMk id="32" creationId="{59AF9266-BC68-4143-A5F9-AF6204FEE3A8}"/>
          </ac:spMkLst>
        </pc:spChg>
        <pc:spChg chg="del">
          <ac:chgData name="송호영" userId="2286aef3-535c-4bbe-8664-406b05f44393" providerId="ADAL" clId="{1FE7E5DD-7D9C-484F-8820-1954301FEFBD}" dt="2021-05-26T05:32:41.202" v="3" actId="478"/>
          <ac:spMkLst>
            <pc:docMk/>
            <pc:sldMk cId="496041494" sldId="447"/>
            <ac:spMk id="33" creationId="{FC3358AD-9168-4FC8-8E61-00751C1DFB52}"/>
          </ac:spMkLst>
        </pc:spChg>
        <pc:spChg chg="del">
          <ac:chgData name="송호영" userId="2286aef3-535c-4bbe-8664-406b05f44393" providerId="ADAL" clId="{1FE7E5DD-7D9C-484F-8820-1954301FEFBD}" dt="2021-05-26T05:32:45.712" v="9" actId="478"/>
          <ac:spMkLst>
            <pc:docMk/>
            <pc:sldMk cId="496041494" sldId="447"/>
            <ac:spMk id="35" creationId="{CDD2C69E-AFE0-47C8-943F-3A50AE664B46}"/>
          </ac:spMkLst>
        </pc:spChg>
        <pc:picChg chg="del">
          <ac:chgData name="송호영" userId="2286aef3-535c-4bbe-8664-406b05f44393" providerId="ADAL" clId="{1FE7E5DD-7D9C-484F-8820-1954301FEFBD}" dt="2021-05-26T05:32:38.205" v="1" actId="478"/>
          <ac:picMkLst>
            <pc:docMk/>
            <pc:sldMk cId="496041494" sldId="447"/>
            <ac:picMk id="3" creationId="{AFFD7DD6-A814-473E-97EF-C32A20DC89E5}"/>
          </ac:picMkLst>
        </pc:picChg>
        <pc:picChg chg="add del mod">
          <ac:chgData name="송호영" userId="2286aef3-535c-4bbe-8664-406b05f44393" providerId="ADAL" clId="{1FE7E5DD-7D9C-484F-8820-1954301FEFBD}" dt="2021-05-26T06:38:59.131" v="1003" actId="478"/>
          <ac:picMkLst>
            <pc:docMk/>
            <pc:sldMk cId="496041494" sldId="447"/>
            <ac:picMk id="9" creationId="{0BCFF3C3-E48F-4F94-84EE-77915EB5AAA6}"/>
          </ac:picMkLst>
        </pc:picChg>
        <pc:picChg chg="del">
          <ac:chgData name="송호영" userId="2286aef3-535c-4bbe-8664-406b05f44393" providerId="ADAL" clId="{1FE7E5DD-7D9C-484F-8820-1954301FEFBD}" dt="2021-05-26T05:32:39.665" v="2" actId="478"/>
          <ac:picMkLst>
            <pc:docMk/>
            <pc:sldMk cId="496041494" sldId="447"/>
            <ac:picMk id="11" creationId="{EE519A9F-EC0C-4237-991C-B7F7FCD08976}"/>
          </ac:picMkLst>
        </pc:picChg>
        <pc:picChg chg="add mod">
          <ac:chgData name="송호영" userId="2286aef3-535c-4bbe-8664-406b05f44393" providerId="ADAL" clId="{1FE7E5DD-7D9C-484F-8820-1954301FEFBD}" dt="2021-05-26T06:31:04.582" v="1002" actId="1076"/>
          <ac:picMkLst>
            <pc:docMk/>
            <pc:sldMk cId="496041494" sldId="447"/>
            <ac:picMk id="14" creationId="{604C6B00-C13B-4800-98EE-F6B2EE536B39}"/>
          </ac:picMkLst>
        </pc:picChg>
        <pc:picChg chg="add del mod">
          <ac:chgData name="송호영" userId="2286aef3-535c-4bbe-8664-406b05f44393" providerId="ADAL" clId="{1FE7E5DD-7D9C-484F-8820-1954301FEFBD}" dt="2021-05-26T06:29:36.390" v="998" actId="478"/>
          <ac:picMkLst>
            <pc:docMk/>
            <pc:sldMk cId="496041494" sldId="447"/>
            <ac:picMk id="34" creationId="{91939673-EA36-4DBA-A8BE-75A01CF5D787}"/>
          </ac:picMkLst>
        </pc:picChg>
        <pc:picChg chg="add mod">
          <ac:chgData name="송호영" userId="2286aef3-535c-4bbe-8664-406b05f44393" providerId="ADAL" clId="{1FE7E5DD-7D9C-484F-8820-1954301FEFBD}" dt="2021-05-26T06:39:10.605" v="1011" actId="14100"/>
          <ac:picMkLst>
            <pc:docMk/>
            <pc:sldMk cId="496041494" sldId="447"/>
            <ac:picMk id="36" creationId="{DCAE3B0B-785B-46F5-8C5B-AFFCBB3EDEB9}"/>
          </ac:picMkLst>
        </pc:picChg>
      </pc:sldChg>
      <pc:sldChg chg="add del">
        <pc:chgData name="송호영" userId="2286aef3-535c-4bbe-8664-406b05f44393" providerId="ADAL" clId="{1FE7E5DD-7D9C-484F-8820-1954301FEFBD}" dt="2021-05-26T05:32:56.720" v="25"/>
        <pc:sldMkLst>
          <pc:docMk/>
          <pc:sldMk cId="1066829717" sldId="448"/>
        </pc:sldMkLst>
      </pc:sldChg>
      <pc:sldChg chg="addSp delSp modSp add mod">
        <pc:chgData name="송호영" userId="2286aef3-535c-4bbe-8664-406b05f44393" providerId="ADAL" clId="{1FE7E5DD-7D9C-484F-8820-1954301FEFBD}" dt="2021-05-27T03:44:22.378" v="1609" actId="1076"/>
        <pc:sldMkLst>
          <pc:docMk/>
          <pc:sldMk cId="1725504142" sldId="448"/>
        </pc:sldMkLst>
        <pc:spChg chg="add mod">
          <ac:chgData name="송호영" userId="2286aef3-535c-4bbe-8664-406b05f44393" providerId="ADAL" clId="{1FE7E5DD-7D9C-484F-8820-1954301FEFBD}" dt="2021-05-26T05:50:17.108" v="481" actId="1076"/>
          <ac:spMkLst>
            <pc:docMk/>
            <pc:sldMk cId="1725504142" sldId="448"/>
            <ac:spMk id="10" creationId="{A24F0D6A-BF60-46ED-9AFD-4518B1A6741F}"/>
          </ac:spMkLst>
        </pc:spChg>
        <pc:spChg chg="add mod">
          <ac:chgData name="송호영" userId="2286aef3-535c-4bbe-8664-406b05f44393" providerId="ADAL" clId="{1FE7E5DD-7D9C-484F-8820-1954301FEFBD}" dt="2021-05-26T05:50:34.271" v="485" actId="1076"/>
          <ac:spMkLst>
            <pc:docMk/>
            <pc:sldMk cId="1725504142" sldId="448"/>
            <ac:spMk id="11" creationId="{25B63F11-0C48-420B-8C8D-5FDDA14B84E7}"/>
          </ac:spMkLst>
        </pc:spChg>
        <pc:spChg chg="add mod">
          <ac:chgData name="송호영" userId="2286aef3-535c-4bbe-8664-406b05f44393" providerId="ADAL" clId="{1FE7E5DD-7D9C-484F-8820-1954301FEFBD}" dt="2021-05-27T03:44:22.378" v="1609" actId="1076"/>
          <ac:spMkLst>
            <pc:docMk/>
            <pc:sldMk cId="1725504142" sldId="448"/>
            <ac:spMk id="14" creationId="{CA9D4A23-78B9-43D9-B38F-0259C3ACF5CD}"/>
          </ac:spMkLst>
        </pc:spChg>
        <pc:graphicFrameChg chg="add del modGraphic">
          <ac:chgData name="송호영" userId="2286aef3-535c-4bbe-8664-406b05f44393" providerId="ADAL" clId="{1FE7E5DD-7D9C-484F-8820-1954301FEFBD}" dt="2021-05-26T05:47:33.080" v="440" actId="21"/>
          <ac:graphicFrameMkLst>
            <pc:docMk/>
            <pc:sldMk cId="1725504142" sldId="448"/>
            <ac:graphicFrameMk id="3" creationId="{A03E8756-266C-4882-A758-52AE78D83B33}"/>
          </ac:graphicFrameMkLst>
        </pc:graphicFrameChg>
        <pc:graphicFrameChg chg="add mod modGraphic">
          <ac:chgData name="송호영" userId="2286aef3-535c-4bbe-8664-406b05f44393" providerId="ADAL" clId="{1FE7E5DD-7D9C-484F-8820-1954301FEFBD}" dt="2021-05-26T05:50:23.291" v="483" actId="20577"/>
          <ac:graphicFrameMkLst>
            <pc:docMk/>
            <pc:sldMk cId="1725504142" sldId="448"/>
            <ac:graphicFrameMk id="7" creationId="{75921D9F-CD01-45F5-818C-3EF780098B02}"/>
          </ac:graphicFrameMkLst>
        </pc:graphicFrameChg>
        <pc:picChg chg="add mod">
          <ac:chgData name="송호영" userId="2286aef3-535c-4bbe-8664-406b05f44393" providerId="ADAL" clId="{1FE7E5DD-7D9C-484F-8820-1954301FEFBD}" dt="2021-05-27T03:43:54.477" v="1605" actId="1076"/>
          <ac:picMkLst>
            <pc:docMk/>
            <pc:sldMk cId="1725504142" sldId="448"/>
            <ac:picMk id="4" creationId="{36BB0B31-9C61-4F61-8774-7423BB3ACCCE}"/>
          </ac:picMkLst>
        </pc:picChg>
        <pc:picChg chg="add mod">
          <ac:chgData name="송호영" userId="2286aef3-535c-4bbe-8664-406b05f44393" providerId="ADAL" clId="{1FE7E5DD-7D9C-484F-8820-1954301FEFBD}" dt="2021-05-26T05:47:43.441" v="446" actId="1076"/>
          <ac:picMkLst>
            <pc:docMk/>
            <pc:sldMk cId="1725504142" sldId="448"/>
            <ac:picMk id="9" creationId="{E43E42B7-97EA-46A2-892E-4E734F0A553E}"/>
          </ac:picMkLst>
        </pc:picChg>
      </pc:sldChg>
      <pc:sldChg chg="modSp mod">
        <pc:chgData name="송호영" userId="2286aef3-535c-4bbe-8664-406b05f44393" providerId="ADAL" clId="{1FE7E5DD-7D9C-484F-8820-1954301FEFBD}" dt="2021-05-26T05:52:06.037" v="495" actId="108"/>
        <pc:sldMkLst>
          <pc:docMk/>
          <pc:sldMk cId="152916707" sldId="449"/>
        </pc:sldMkLst>
        <pc:graphicFrameChg chg="mod modGraphic">
          <ac:chgData name="송호영" userId="2286aef3-535c-4bbe-8664-406b05f44393" providerId="ADAL" clId="{1FE7E5DD-7D9C-484F-8820-1954301FEFBD}" dt="2021-05-26T05:52:06.037" v="495" actId="108"/>
          <ac:graphicFrameMkLst>
            <pc:docMk/>
            <pc:sldMk cId="152916707" sldId="449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3800282793" sldId="449"/>
        </pc:sldMkLst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1781972658" sldId="450"/>
        </pc:sldMkLst>
      </pc:sldChg>
      <pc:sldChg chg="modSp mod">
        <pc:chgData name="송호영" userId="2286aef3-535c-4bbe-8664-406b05f44393" providerId="ADAL" clId="{1FE7E5DD-7D9C-484F-8820-1954301FEFBD}" dt="2021-05-26T06:00:21.497" v="570" actId="2062"/>
        <pc:sldMkLst>
          <pc:docMk/>
          <pc:sldMk cId="3644049758" sldId="450"/>
        </pc:sldMkLst>
        <pc:graphicFrameChg chg="mod modGraphic">
          <ac:chgData name="송호영" userId="2286aef3-535c-4bbe-8664-406b05f44393" providerId="ADAL" clId="{1FE7E5DD-7D9C-484F-8820-1954301FEFBD}" dt="2021-05-26T06:00:21.497" v="570" actId="2062"/>
          <ac:graphicFrameMkLst>
            <pc:docMk/>
            <pc:sldMk cId="3644049758" sldId="450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2030891352" sldId="451"/>
        </pc:sldMkLst>
      </pc:sldChg>
      <pc:sldChg chg="addSp modSp mod">
        <pc:chgData name="송호영" userId="2286aef3-535c-4bbe-8664-406b05f44393" providerId="ADAL" clId="{1FE7E5DD-7D9C-484F-8820-1954301FEFBD}" dt="2021-05-27T03:45:06.051" v="1616" actId="1076"/>
        <pc:sldMkLst>
          <pc:docMk/>
          <pc:sldMk cId="2540387925" sldId="451"/>
        </pc:sldMkLst>
        <pc:graphicFrameChg chg="mod modGraphic">
          <ac:chgData name="송호영" userId="2286aef3-535c-4bbe-8664-406b05f44393" providerId="ADAL" clId="{1FE7E5DD-7D9C-484F-8820-1954301FEFBD}" dt="2021-05-26T06:04:19.261" v="599" actId="13926"/>
          <ac:graphicFrameMkLst>
            <pc:docMk/>
            <pc:sldMk cId="2540387925" sldId="451"/>
            <ac:graphicFrameMk id="16" creationId="{D42D7E2F-F9C0-4AD5-9EA4-721BC935E18A}"/>
          </ac:graphicFrameMkLst>
        </pc:graphicFrameChg>
        <pc:graphicFrameChg chg="mod modGraphic">
          <ac:chgData name="송호영" userId="2286aef3-535c-4bbe-8664-406b05f44393" providerId="ADAL" clId="{1FE7E5DD-7D9C-484F-8820-1954301FEFBD}" dt="2021-05-26T05:53:22.112" v="512" actId="108"/>
          <ac:graphicFrameMkLst>
            <pc:docMk/>
            <pc:sldMk cId="2540387925" sldId="451"/>
            <ac:graphicFrameMk id="17" creationId="{E2332381-98F8-46D0-A73B-C33F0E3F6864}"/>
          </ac:graphicFrameMkLst>
        </pc:graphicFrameChg>
        <pc:picChg chg="add mod">
          <ac:chgData name="송호영" userId="2286aef3-535c-4bbe-8664-406b05f44393" providerId="ADAL" clId="{1FE7E5DD-7D9C-484F-8820-1954301FEFBD}" dt="2021-05-27T03:45:06.051" v="1616" actId="1076"/>
          <ac:picMkLst>
            <pc:docMk/>
            <pc:sldMk cId="2540387925" sldId="451"/>
            <ac:picMk id="4" creationId="{2B395486-C57C-412F-8F50-0DFEBC4ED95D}"/>
          </ac:picMkLst>
        </pc:picChg>
      </pc:sldChg>
      <pc:sldChg chg="modSp del mod">
        <pc:chgData name="송호영" userId="2286aef3-535c-4bbe-8664-406b05f44393" providerId="ADAL" clId="{1FE7E5DD-7D9C-484F-8820-1954301FEFBD}" dt="2021-05-26T06:04:57.775" v="606" actId="47"/>
        <pc:sldMkLst>
          <pc:docMk/>
          <pc:sldMk cId="1715988501" sldId="452"/>
        </pc:sldMkLst>
        <pc:graphicFrameChg chg="mod modGraphic">
          <ac:chgData name="송호영" userId="2286aef3-535c-4bbe-8664-406b05f44393" providerId="ADAL" clId="{1FE7E5DD-7D9C-484F-8820-1954301FEFBD}" dt="2021-05-26T06:00:53.430" v="575" actId="2062"/>
          <ac:graphicFrameMkLst>
            <pc:docMk/>
            <pc:sldMk cId="1715988501" sldId="452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1834725214" sldId="452"/>
        </pc:sldMkLst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1654713520" sldId="453"/>
        </pc:sldMkLst>
      </pc:sldChg>
      <pc:sldChg chg="addSp modSp mod">
        <pc:chgData name="송호영" userId="2286aef3-535c-4bbe-8664-406b05f44393" providerId="ADAL" clId="{1FE7E5DD-7D9C-484F-8820-1954301FEFBD}" dt="2021-05-27T03:45:48.887" v="1621" actId="1076"/>
        <pc:sldMkLst>
          <pc:docMk/>
          <pc:sldMk cId="3719535000" sldId="453"/>
        </pc:sldMkLst>
        <pc:graphicFrameChg chg="mod modGraphic">
          <ac:chgData name="송호영" userId="2286aef3-535c-4bbe-8664-406b05f44393" providerId="ADAL" clId="{1FE7E5DD-7D9C-484F-8820-1954301FEFBD}" dt="2021-05-26T06:16:00.227" v="909" actId="13926"/>
          <ac:graphicFrameMkLst>
            <pc:docMk/>
            <pc:sldMk cId="3719535000" sldId="453"/>
            <ac:graphicFrameMk id="16" creationId="{D42D7E2F-F9C0-4AD5-9EA4-721BC935E18A}"/>
          </ac:graphicFrameMkLst>
        </pc:graphicFrameChg>
        <pc:graphicFrameChg chg="mod modGraphic">
          <ac:chgData name="송호영" userId="2286aef3-535c-4bbe-8664-406b05f44393" providerId="ADAL" clId="{1FE7E5DD-7D9C-484F-8820-1954301FEFBD}" dt="2021-05-26T05:54:36.393" v="530" actId="113"/>
          <ac:graphicFrameMkLst>
            <pc:docMk/>
            <pc:sldMk cId="3719535000" sldId="453"/>
            <ac:graphicFrameMk id="17" creationId="{E2332381-98F8-46D0-A73B-C33F0E3F6864}"/>
          </ac:graphicFrameMkLst>
        </pc:graphicFrameChg>
        <pc:picChg chg="add mod">
          <ac:chgData name="송호영" userId="2286aef3-535c-4bbe-8664-406b05f44393" providerId="ADAL" clId="{1FE7E5DD-7D9C-484F-8820-1954301FEFBD}" dt="2021-05-27T03:45:48.887" v="1621" actId="1076"/>
          <ac:picMkLst>
            <pc:docMk/>
            <pc:sldMk cId="3719535000" sldId="453"/>
            <ac:picMk id="4" creationId="{32131859-434A-45D0-B953-98247653A44D}"/>
          </ac:picMkLst>
        </pc:picChg>
      </pc:sldChg>
      <pc:sldChg chg="modSp del mod">
        <pc:chgData name="송호영" userId="2286aef3-535c-4bbe-8664-406b05f44393" providerId="ADAL" clId="{1FE7E5DD-7D9C-484F-8820-1954301FEFBD}" dt="2021-05-26T06:07:12.542" v="628" actId="47"/>
        <pc:sldMkLst>
          <pc:docMk/>
          <pc:sldMk cId="1378738540" sldId="454"/>
        </pc:sldMkLst>
        <pc:graphicFrameChg chg="mod modGraphic">
          <ac:chgData name="송호영" userId="2286aef3-535c-4bbe-8664-406b05f44393" providerId="ADAL" clId="{1FE7E5DD-7D9C-484F-8820-1954301FEFBD}" dt="2021-05-26T06:07:05.233" v="627" actId="108"/>
          <ac:graphicFrameMkLst>
            <pc:docMk/>
            <pc:sldMk cId="1378738540" sldId="454"/>
            <ac:graphicFrameMk id="16" creationId="{D42D7E2F-F9C0-4AD5-9EA4-721BC935E18A}"/>
          </ac:graphicFrameMkLst>
        </pc:graphicFrameChg>
        <pc:graphicFrameChg chg="mod modGraphic">
          <ac:chgData name="송호영" userId="2286aef3-535c-4bbe-8664-406b05f44393" providerId="ADAL" clId="{1FE7E5DD-7D9C-484F-8820-1954301FEFBD}" dt="2021-05-26T06:00:10.266" v="566" actId="2062"/>
          <ac:graphicFrameMkLst>
            <pc:docMk/>
            <pc:sldMk cId="1378738540" sldId="454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3785787018" sldId="454"/>
        </pc:sldMkLst>
      </pc:sldChg>
      <pc:sldChg chg="modSp del mod">
        <pc:chgData name="송호영" userId="2286aef3-535c-4bbe-8664-406b05f44393" providerId="ADAL" clId="{1FE7E5DD-7D9C-484F-8820-1954301FEFBD}" dt="2021-05-26T06:08:22.082" v="638" actId="47"/>
        <pc:sldMkLst>
          <pc:docMk/>
          <pc:sldMk cId="1034095704" sldId="455"/>
        </pc:sldMkLst>
        <pc:graphicFrameChg chg="mod modGraphic">
          <ac:chgData name="송호영" userId="2286aef3-535c-4bbe-8664-406b05f44393" providerId="ADAL" clId="{1FE7E5DD-7D9C-484F-8820-1954301FEFBD}" dt="2021-05-26T05:57:11.337" v="557" actId="113"/>
          <ac:graphicFrameMkLst>
            <pc:docMk/>
            <pc:sldMk cId="1034095704" sldId="455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3877481269" sldId="455"/>
        </pc:sldMkLst>
      </pc:sldChg>
      <pc:sldChg chg="modSp del mod">
        <pc:chgData name="송호영" userId="2286aef3-535c-4bbe-8664-406b05f44393" providerId="ADAL" clId="{1FE7E5DD-7D9C-484F-8820-1954301FEFBD}" dt="2021-05-26T06:08:44.167" v="644" actId="47"/>
        <pc:sldMkLst>
          <pc:docMk/>
          <pc:sldMk cId="641431821" sldId="456"/>
        </pc:sldMkLst>
        <pc:graphicFrameChg chg="mod modGraphic">
          <ac:chgData name="송호영" userId="2286aef3-535c-4bbe-8664-406b05f44393" providerId="ADAL" clId="{1FE7E5DD-7D9C-484F-8820-1954301FEFBD}" dt="2021-05-26T05:59:03.233" v="565" actId="113"/>
          <ac:graphicFrameMkLst>
            <pc:docMk/>
            <pc:sldMk cId="641431821" sldId="456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3038845485" sldId="456"/>
        </pc:sldMkLst>
      </pc:sldChg>
      <pc:sldChg chg="add del">
        <pc:chgData name="송호영" userId="2286aef3-535c-4bbe-8664-406b05f44393" providerId="ADAL" clId="{1FE7E5DD-7D9C-484F-8820-1954301FEFBD}" dt="2021-05-26T05:48:14.546" v="472"/>
        <pc:sldMkLst>
          <pc:docMk/>
          <pc:sldMk cId="411892476" sldId="457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887035200" sldId="457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887035200" sldId="457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5:52:21.893" v="496" actId="478"/>
          <ac:picMkLst>
            <pc:docMk/>
            <pc:sldMk cId="887035200" sldId="457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2:32.927" v="501" actId="14100"/>
          <ac:picMkLst>
            <pc:docMk/>
            <pc:sldMk cId="887035200" sldId="457"/>
            <ac:picMk id="12" creationId="{217A506D-726A-4549-AF5B-51965B661003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2400304039" sldId="458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400304039" sldId="458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5:52:59.134" v="504" actId="478"/>
          <ac:picMkLst>
            <pc:docMk/>
            <pc:sldMk cId="2400304039" sldId="458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3:12.647" v="510" actId="1076"/>
          <ac:picMkLst>
            <pc:docMk/>
            <pc:sldMk cId="2400304039" sldId="458"/>
            <ac:picMk id="12" creationId="{2D064794-BEDA-4604-A786-87004F6559C7}"/>
          </ac:picMkLst>
        </pc:picChg>
      </pc:sldChg>
      <pc:sldChg chg="add del">
        <pc:chgData name="송호영" userId="2286aef3-535c-4bbe-8664-406b05f44393" providerId="ADAL" clId="{1FE7E5DD-7D9C-484F-8820-1954301FEFBD}" dt="2021-05-26T05:48:14.546" v="472"/>
        <pc:sldMkLst>
          <pc:docMk/>
          <pc:sldMk cId="3268561802" sldId="458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163007195" sldId="459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63007195" sldId="459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5:53:38.235" v="513" actId="478"/>
          <ac:picMkLst>
            <pc:docMk/>
            <pc:sldMk cId="163007195" sldId="459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3:45.123" v="517" actId="1076"/>
          <ac:picMkLst>
            <pc:docMk/>
            <pc:sldMk cId="163007195" sldId="459"/>
            <ac:picMk id="12" creationId="{CC0BB048-58A9-452D-A03D-50DAC95434BE}"/>
          </ac:picMkLst>
        </pc:picChg>
        <pc:picChg chg="add mod">
          <ac:chgData name="송호영" userId="2286aef3-535c-4bbe-8664-406b05f44393" providerId="ADAL" clId="{1FE7E5DD-7D9C-484F-8820-1954301FEFBD}" dt="2021-05-26T06:04:39.741" v="605" actId="1076"/>
          <ac:picMkLst>
            <pc:docMk/>
            <pc:sldMk cId="163007195" sldId="459"/>
            <ac:picMk id="14" creationId="{32F50556-0551-4D18-8F2E-74AC9E8C1EE8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2919757437" sldId="460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919757437" sldId="460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05:38.139" v="616" actId="207"/>
          <ac:graphicFrameMkLst>
            <pc:docMk/>
            <pc:sldMk cId="2919757437" sldId="460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5:54:00.172" v="520" actId="478"/>
          <ac:picMkLst>
            <pc:docMk/>
            <pc:sldMk cId="2919757437" sldId="460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4:07.721" v="524" actId="1076"/>
          <ac:picMkLst>
            <pc:docMk/>
            <pc:sldMk cId="2919757437" sldId="460"/>
            <ac:picMk id="12" creationId="{C46D2B72-C144-4D58-B70E-5469AF4E6A37}"/>
          </ac:picMkLst>
        </pc:picChg>
        <pc:picChg chg="add mod">
          <ac:chgData name="송호영" userId="2286aef3-535c-4bbe-8664-406b05f44393" providerId="ADAL" clId="{1FE7E5DD-7D9C-484F-8820-1954301FEFBD}" dt="2021-05-26T06:05:13.794" v="611" actId="1076"/>
          <ac:picMkLst>
            <pc:docMk/>
            <pc:sldMk cId="2919757437" sldId="460"/>
            <ac:picMk id="14" creationId="{B547146A-B0C6-4C84-8974-32BD22AC0718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7T03:47:10.924" v="1628" actId="1076"/>
        <pc:sldMkLst>
          <pc:docMk/>
          <pc:sldMk cId="1161104133" sldId="461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161104133" sldId="461"/>
            <ac:spMk id="2" creationId="{03D9372D-B0A9-418E-86BB-FC5982423AB2}"/>
          </ac:spMkLst>
        </pc:spChg>
        <pc:picChg chg="add mod">
          <ac:chgData name="송호영" userId="2286aef3-535c-4bbe-8664-406b05f44393" providerId="ADAL" clId="{1FE7E5DD-7D9C-484F-8820-1954301FEFBD}" dt="2021-05-27T03:47:10.924" v="1628" actId="1076"/>
          <ac:picMkLst>
            <pc:docMk/>
            <pc:sldMk cId="1161104133" sldId="461"/>
            <ac:picMk id="4" creationId="{A5AACB38-8BAC-4B41-B94B-26D00F59C4B5}"/>
          </ac:picMkLst>
        </pc:picChg>
        <pc:picChg chg="del">
          <ac:chgData name="송호영" userId="2286aef3-535c-4bbe-8664-406b05f44393" providerId="ADAL" clId="{1FE7E5DD-7D9C-484F-8820-1954301FEFBD}" dt="2021-05-26T05:54:43.430" v="531" actId="478"/>
          <ac:picMkLst>
            <pc:docMk/>
            <pc:sldMk cId="1161104133" sldId="461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4:51.963" v="535" actId="1076"/>
          <ac:picMkLst>
            <pc:docMk/>
            <pc:sldMk cId="1161104133" sldId="461"/>
            <ac:picMk id="12" creationId="{AA0FD4F5-9DAF-4760-9BA9-C003E5F306F1}"/>
          </ac:picMkLst>
        </pc:picChg>
        <pc:picChg chg="add mod">
          <ac:chgData name="송호영" userId="2286aef3-535c-4bbe-8664-406b05f44393" providerId="ADAL" clId="{1FE7E5DD-7D9C-484F-8820-1954301FEFBD}" dt="2021-05-26T06:06:43.473" v="625" actId="1076"/>
          <ac:picMkLst>
            <pc:docMk/>
            <pc:sldMk cId="1161104133" sldId="461"/>
            <ac:picMk id="14" creationId="{2F647820-887F-4D32-A4B0-2E5D5D694092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2378867386" sldId="462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378867386" sldId="462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07:40.975" v="637" actId="207"/>
          <ac:graphicFrameMkLst>
            <pc:docMk/>
            <pc:sldMk cId="2378867386" sldId="462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5:55:18.113" v="539" actId="478"/>
          <ac:picMkLst>
            <pc:docMk/>
            <pc:sldMk cId="2378867386" sldId="462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5:28.612" v="543" actId="1076"/>
          <ac:picMkLst>
            <pc:docMk/>
            <pc:sldMk cId="2378867386" sldId="462"/>
            <ac:picMk id="12" creationId="{466C9819-D9AB-4A5E-B865-4E87B400257A}"/>
          </ac:picMkLst>
        </pc:picChg>
        <pc:picChg chg="add mod">
          <ac:chgData name="송호영" userId="2286aef3-535c-4bbe-8664-406b05f44393" providerId="ADAL" clId="{1FE7E5DD-7D9C-484F-8820-1954301FEFBD}" dt="2021-05-26T06:07:23.636" v="632" actId="1076"/>
          <ac:picMkLst>
            <pc:docMk/>
            <pc:sldMk cId="2378867386" sldId="462"/>
            <ac:picMk id="14" creationId="{95EDC87C-08DA-4CCC-9959-6658CDE388CA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631683714" sldId="463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631683714" sldId="463"/>
            <ac:spMk id="2" creationId="{03D9372D-B0A9-418E-86BB-FC5982423AB2}"/>
          </ac:spMkLst>
        </pc:spChg>
        <pc:graphicFrameChg chg="mod">
          <ac:chgData name="송호영" userId="2286aef3-535c-4bbe-8664-406b05f44393" providerId="ADAL" clId="{1FE7E5DD-7D9C-484F-8820-1954301FEFBD}" dt="2021-05-26T06:08:31.477" v="643"/>
          <ac:graphicFrameMkLst>
            <pc:docMk/>
            <pc:sldMk cId="631683714" sldId="463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5:58:43.543" v="558" actId="478"/>
          <ac:picMkLst>
            <pc:docMk/>
            <pc:sldMk cId="631683714" sldId="463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8:49.165" v="562" actId="1076"/>
          <ac:picMkLst>
            <pc:docMk/>
            <pc:sldMk cId="631683714" sldId="463"/>
            <ac:picMk id="12" creationId="{9F530E66-1994-4816-B1D7-1B829DB06418}"/>
          </ac:picMkLst>
        </pc:picChg>
        <pc:picChg chg="add mod">
          <ac:chgData name="송호영" userId="2286aef3-535c-4bbe-8664-406b05f44393" providerId="ADAL" clId="{1FE7E5DD-7D9C-484F-8820-1954301FEFBD}" dt="2021-05-26T06:08:27.067" v="642" actId="1076"/>
          <ac:picMkLst>
            <pc:docMk/>
            <pc:sldMk cId="631683714" sldId="463"/>
            <ac:picMk id="14" creationId="{4EE85A1C-BAF1-46F5-8688-93D521BAA5C3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2221205123" sldId="464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221205123" sldId="464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09:14.383" v="656" actId="207"/>
          <ac:graphicFrameMkLst>
            <pc:docMk/>
            <pc:sldMk cId="2221205123" sldId="464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01:09.346" v="576" actId="478"/>
          <ac:picMkLst>
            <pc:docMk/>
            <pc:sldMk cId="2221205123" sldId="464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6:01:16.046" v="580" actId="1076"/>
          <ac:picMkLst>
            <pc:docMk/>
            <pc:sldMk cId="2221205123" sldId="464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08:59.016" v="650" actId="1076"/>
          <ac:picMkLst>
            <pc:docMk/>
            <pc:sldMk cId="2221205123" sldId="464"/>
            <ac:picMk id="14" creationId="{1201B5AD-7A39-4398-8876-10568F05147A}"/>
          </ac:picMkLst>
        </pc:picChg>
      </pc:sldChg>
      <pc:sldChg chg="add del">
        <pc:chgData name="송호영" userId="2286aef3-535c-4bbe-8664-406b05f44393" providerId="ADAL" clId="{1FE7E5DD-7D9C-484F-8820-1954301FEFBD}" dt="2021-05-26T06:09:34.373" v="657" actId="47"/>
        <pc:sldMkLst>
          <pc:docMk/>
          <pc:sldMk cId="915626527" sldId="465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1421048313" sldId="466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421048313" sldId="466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0:18.608" v="692"/>
          <ac:graphicFrameMkLst>
            <pc:docMk/>
            <pc:sldMk cId="1421048313" sldId="466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10:04.515" v="661" actId="478"/>
          <ac:picMkLst>
            <pc:docMk/>
            <pc:sldMk cId="1421048313" sldId="466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09:42.786" v="660" actId="14100"/>
          <ac:picMkLst>
            <pc:docMk/>
            <pc:sldMk cId="1421048313" sldId="466"/>
            <ac:picMk id="14" creationId="{2319304B-A6F2-4291-A319-9B27D9DED99F}"/>
          </ac:picMkLst>
        </pc:picChg>
        <pc:picChg chg="add mod">
          <ac:chgData name="송호영" userId="2286aef3-535c-4bbe-8664-406b05f44393" providerId="ADAL" clId="{1FE7E5DD-7D9C-484F-8820-1954301FEFBD}" dt="2021-05-26T06:10:25.504" v="696" actId="1076"/>
          <ac:picMkLst>
            <pc:docMk/>
            <pc:sldMk cId="1421048313" sldId="466"/>
            <ac:picMk id="16" creationId="{8761BB61-6A6F-40C9-BE60-24293776D905}"/>
          </ac:picMkLst>
        </pc:picChg>
      </pc:sldChg>
      <pc:sldChg chg="add del">
        <pc:chgData name="송호영" userId="2286aef3-535c-4bbe-8664-406b05f44393" providerId="ADAL" clId="{1FE7E5DD-7D9C-484F-8820-1954301FEFBD}" dt="2021-05-26T06:11:44.899" v="731" actId="47"/>
        <pc:sldMkLst>
          <pc:docMk/>
          <pc:sldMk cId="100862818" sldId="467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2810032756" sldId="468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810032756" sldId="468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2:01.555" v="750"/>
          <ac:graphicFrameMkLst>
            <pc:docMk/>
            <pc:sldMk cId="2810032756" sldId="468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12:13.365" v="751" actId="478"/>
          <ac:picMkLst>
            <pc:docMk/>
            <pc:sldMk cId="2810032756" sldId="468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12:23.861" v="758" actId="1076"/>
          <ac:picMkLst>
            <pc:docMk/>
            <pc:sldMk cId="2810032756" sldId="468"/>
            <ac:picMk id="14" creationId="{0AB930C1-8FDA-43C0-9DF6-9AD826D7DD5B}"/>
          </ac:picMkLst>
        </pc:picChg>
        <pc:picChg chg="add mod">
          <ac:chgData name="송호영" userId="2286aef3-535c-4bbe-8664-406b05f44393" providerId="ADAL" clId="{1FE7E5DD-7D9C-484F-8820-1954301FEFBD}" dt="2021-05-26T06:12:27.975" v="760" actId="1076"/>
          <ac:picMkLst>
            <pc:docMk/>
            <pc:sldMk cId="2810032756" sldId="468"/>
            <ac:picMk id="16" creationId="{82066AC7-17C2-4CB6-B764-4950C9E31E6F}"/>
          </ac:picMkLst>
        </pc:picChg>
      </pc:sldChg>
      <pc:sldChg chg="add del">
        <pc:chgData name="송호영" userId="2286aef3-535c-4bbe-8664-406b05f44393" providerId="ADAL" clId="{1FE7E5DD-7D9C-484F-8820-1954301FEFBD}" dt="2021-05-26T06:10:38.196" v="697" actId="47"/>
        <pc:sldMkLst>
          <pc:docMk/>
          <pc:sldMk cId="2372388212" sldId="469"/>
        </pc:sldMkLst>
      </pc:sldChg>
      <pc:sldChg chg="addSp delSp modSp add mod ord">
        <pc:chgData name="송호영" userId="2286aef3-535c-4bbe-8664-406b05f44393" providerId="ADAL" clId="{1FE7E5DD-7D9C-484F-8820-1954301FEFBD}" dt="2021-05-26T06:29:07.540" v="997"/>
        <pc:sldMkLst>
          <pc:docMk/>
          <pc:sldMk cId="3779537666" sldId="470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3779537666" sldId="470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1:19.055" v="728"/>
          <ac:graphicFrameMkLst>
            <pc:docMk/>
            <pc:sldMk cId="3779537666" sldId="470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10:46.190" v="700" actId="478"/>
          <ac:picMkLst>
            <pc:docMk/>
            <pc:sldMk cId="3779537666" sldId="470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10:59.707" v="707" actId="1076"/>
          <ac:picMkLst>
            <pc:docMk/>
            <pc:sldMk cId="3779537666" sldId="470"/>
            <ac:picMk id="14" creationId="{A1BDAE12-C4F8-44A8-8B6C-A2250A6F9CAF}"/>
          </ac:picMkLst>
        </pc:picChg>
        <pc:picChg chg="add mod">
          <ac:chgData name="송호영" userId="2286aef3-535c-4bbe-8664-406b05f44393" providerId="ADAL" clId="{1FE7E5DD-7D9C-484F-8820-1954301FEFBD}" dt="2021-05-26T06:10:54.130" v="705" actId="14100"/>
          <ac:picMkLst>
            <pc:docMk/>
            <pc:sldMk cId="3779537666" sldId="470"/>
            <ac:picMk id="16" creationId="{CCAB97FF-3F3D-447E-B685-ED6DB31EA258}"/>
          </ac:picMkLst>
        </pc:picChg>
      </pc:sldChg>
      <pc:sldChg chg="add del">
        <pc:chgData name="송호영" userId="2286aef3-535c-4bbe-8664-406b05f44393" providerId="ADAL" clId="{1FE7E5DD-7D9C-484F-8820-1954301FEFBD}" dt="2021-05-26T06:12:42.881" v="761" actId="47"/>
        <pc:sldMkLst>
          <pc:docMk/>
          <pc:sldMk cId="3379973803" sldId="471"/>
        </pc:sldMkLst>
      </pc:sldChg>
      <pc:sldChg chg="addSp delSp modSp add mod">
        <pc:chgData name="송호영" userId="2286aef3-535c-4bbe-8664-406b05f44393" providerId="ADAL" clId="{1FE7E5DD-7D9C-484F-8820-1954301FEFBD}" dt="2021-05-27T03:48:41.511" v="1638" actId="1076"/>
        <pc:sldMkLst>
          <pc:docMk/>
          <pc:sldMk cId="3024608034" sldId="472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3024608034" sldId="472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3:26.882" v="801" actId="20577"/>
          <ac:graphicFrameMkLst>
            <pc:docMk/>
            <pc:sldMk cId="3024608034" sldId="472"/>
            <ac:graphicFrameMk id="7" creationId="{75921D9F-CD01-45F5-818C-3EF780098B02}"/>
          </ac:graphicFrameMkLst>
        </pc:graphicFrameChg>
        <pc:picChg chg="add mod">
          <ac:chgData name="송호영" userId="2286aef3-535c-4bbe-8664-406b05f44393" providerId="ADAL" clId="{1FE7E5DD-7D9C-484F-8820-1954301FEFBD}" dt="2021-05-27T03:48:41.511" v="1638" actId="1076"/>
          <ac:picMkLst>
            <pc:docMk/>
            <pc:sldMk cId="3024608034" sldId="472"/>
            <ac:picMk id="4" creationId="{49173CC2-EC12-4267-A0CD-1A1B2D9EF6B8}"/>
          </ac:picMkLst>
        </pc:picChg>
        <pc:picChg chg="del">
          <ac:chgData name="송호영" userId="2286aef3-535c-4bbe-8664-406b05f44393" providerId="ADAL" clId="{1FE7E5DD-7D9C-484F-8820-1954301FEFBD}" dt="2021-05-26T06:12:54.236" v="788" actId="478"/>
          <ac:picMkLst>
            <pc:docMk/>
            <pc:sldMk cId="3024608034" sldId="472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13:04.289" v="792" actId="1076"/>
          <ac:picMkLst>
            <pc:docMk/>
            <pc:sldMk cId="3024608034" sldId="472"/>
            <ac:picMk id="14" creationId="{B0190386-30D8-4140-8F0E-BF2A3351D81B}"/>
          </ac:picMkLst>
        </pc:picChg>
        <pc:picChg chg="add mod">
          <ac:chgData name="송호영" userId="2286aef3-535c-4bbe-8664-406b05f44393" providerId="ADAL" clId="{1FE7E5DD-7D9C-484F-8820-1954301FEFBD}" dt="2021-05-26T06:13:17.291" v="799" actId="1076"/>
          <ac:picMkLst>
            <pc:docMk/>
            <pc:sldMk cId="3024608034" sldId="472"/>
            <ac:picMk id="16" creationId="{C2B21EEF-63A2-4655-9AA7-7329F81D2905}"/>
          </ac:picMkLst>
        </pc:picChg>
      </pc:sldChg>
      <pc:sldChg chg="add del">
        <pc:chgData name="송호영" userId="2286aef3-535c-4bbe-8664-406b05f44393" providerId="ADAL" clId="{1FE7E5DD-7D9C-484F-8820-1954301FEFBD}" dt="2021-05-26T06:13:47.522" v="802" actId="47"/>
        <pc:sldMkLst>
          <pc:docMk/>
          <pc:sldMk cId="2066841482" sldId="473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1489027821" sldId="474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489027821" sldId="474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4:02.364" v="834"/>
          <ac:graphicFrameMkLst>
            <pc:docMk/>
            <pc:sldMk cId="1489027821" sldId="474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13:49.188" v="803" actId="478"/>
          <ac:picMkLst>
            <pc:docMk/>
            <pc:sldMk cId="1489027821" sldId="474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14:09.253" v="838" actId="1076"/>
          <ac:picMkLst>
            <pc:docMk/>
            <pc:sldMk cId="1489027821" sldId="474"/>
            <ac:picMk id="14" creationId="{377C0083-9CC6-4EC3-87A5-A6393FAA451C}"/>
          </ac:picMkLst>
        </pc:picChg>
        <pc:picChg chg="add mod">
          <ac:chgData name="송호영" userId="2286aef3-535c-4bbe-8664-406b05f44393" providerId="ADAL" clId="{1FE7E5DD-7D9C-484F-8820-1954301FEFBD}" dt="2021-05-26T06:14:05.771" v="836" actId="1076"/>
          <ac:picMkLst>
            <pc:docMk/>
            <pc:sldMk cId="1489027821" sldId="474"/>
            <ac:picMk id="16" creationId="{79E8382C-13C8-4506-BFD1-4087C6E52D42}"/>
          </ac:picMkLst>
        </pc:picChg>
      </pc:sldChg>
      <pc:sldChg chg="add del">
        <pc:chgData name="송호영" userId="2286aef3-535c-4bbe-8664-406b05f44393" providerId="ADAL" clId="{1FE7E5DD-7D9C-484F-8820-1954301FEFBD}" dt="2021-05-26T06:14:20.024" v="839" actId="47"/>
        <pc:sldMkLst>
          <pc:docMk/>
          <pc:sldMk cId="1758893041" sldId="475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3893868025" sldId="476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3893868025" sldId="476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4:30.049" v="857"/>
          <ac:graphicFrameMkLst>
            <pc:docMk/>
            <pc:sldMk cId="3893868025" sldId="476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14:37.580" v="860" actId="478"/>
          <ac:picMkLst>
            <pc:docMk/>
            <pc:sldMk cId="3893868025" sldId="476"/>
            <ac:picMk id="12" creationId="{484365F0-83D0-48DD-A34B-FCCC66F85DCD}"/>
          </ac:picMkLst>
        </pc:picChg>
        <pc:picChg chg="add del mod">
          <ac:chgData name="송호영" userId="2286aef3-535c-4bbe-8664-406b05f44393" providerId="ADAL" clId="{1FE7E5DD-7D9C-484F-8820-1954301FEFBD}" dt="2021-05-26T06:22:21.351" v="910" actId="478"/>
          <ac:picMkLst>
            <pc:docMk/>
            <pc:sldMk cId="3893868025" sldId="476"/>
            <ac:picMk id="14" creationId="{4C4ED4AC-2E6E-43D2-BE18-691A268DA89D}"/>
          </ac:picMkLst>
        </pc:picChg>
        <pc:picChg chg="add mod">
          <ac:chgData name="송호영" userId="2286aef3-535c-4bbe-8664-406b05f44393" providerId="ADAL" clId="{1FE7E5DD-7D9C-484F-8820-1954301FEFBD}" dt="2021-05-26T06:14:47.111" v="864" actId="1076"/>
          <ac:picMkLst>
            <pc:docMk/>
            <pc:sldMk cId="3893868025" sldId="476"/>
            <ac:picMk id="16" creationId="{BF736BC3-C65E-4562-9B99-34BD01372CA4}"/>
          </ac:picMkLst>
        </pc:picChg>
        <pc:picChg chg="add mod">
          <ac:chgData name="송호영" userId="2286aef3-535c-4bbe-8664-406b05f44393" providerId="ADAL" clId="{1FE7E5DD-7D9C-484F-8820-1954301FEFBD}" dt="2021-05-26T06:22:26.144" v="914" actId="1076"/>
          <ac:picMkLst>
            <pc:docMk/>
            <pc:sldMk cId="3893868025" sldId="476"/>
            <ac:picMk id="17" creationId="{7677902F-2B34-45B4-B942-5F4D9CC9FA17}"/>
          </ac:picMkLst>
        </pc:picChg>
      </pc:sldChg>
      <pc:sldChg chg="add del">
        <pc:chgData name="송호영" userId="2286aef3-535c-4bbe-8664-406b05f44393" providerId="ADAL" clId="{1FE7E5DD-7D9C-484F-8820-1954301FEFBD}" dt="2021-05-26T06:27:08.116" v="964" actId="47"/>
        <pc:sldMkLst>
          <pc:docMk/>
          <pc:sldMk cId="23211065" sldId="477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347751480" sldId="478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347751480" sldId="478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6:23:04.215" v="921" actId="478"/>
          <ac:picMkLst>
            <pc:docMk/>
            <pc:sldMk cId="347751480" sldId="478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3:16.348" v="928" actId="1076"/>
          <ac:picMkLst>
            <pc:docMk/>
            <pc:sldMk cId="347751480" sldId="478"/>
            <ac:picMk id="14" creationId="{94289B80-3F4C-4F82-9D2C-2D1F88101817}"/>
          </ac:picMkLst>
        </pc:picChg>
        <pc:picChg chg="add mod">
          <ac:chgData name="송호영" userId="2286aef3-535c-4bbe-8664-406b05f44393" providerId="ADAL" clId="{1FE7E5DD-7D9C-484F-8820-1954301FEFBD}" dt="2021-05-26T06:23:14.275" v="927" actId="1076"/>
          <ac:picMkLst>
            <pc:docMk/>
            <pc:sldMk cId="347751480" sldId="478"/>
            <ac:picMk id="16" creationId="{174915AD-0497-4DD4-A2A9-B55B6EE30A24}"/>
          </ac:picMkLst>
        </pc:picChg>
      </pc:sldChg>
      <pc:sldChg chg="add del">
        <pc:chgData name="송호영" userId="2286aef3-535c-4bbe-8664-406b05f44393" providerId="ADAL" clId="{1FE7E5DD-7D9C-484F-8820-1954301FEFBD}" dt="2021-05-26T06:23:40.099" v="929" actId="47"/>
        <pc:sldMkLst>
          <pc:docMk/>
          <pc:sldMk cId="1322604116" sldId="479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1117234586" sldId="480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117234586" sldId="480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6:24:46.604" v="930" actId="478"/>
          <ac:picMkLst>
            <pc:docMk/>
            <pc:sldMk cId="1117234586" sldId="480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4:52.654" v="934" actId="1076"/>
          <ac:picMkLst>
            <pc:docMk/>
            <pc:sldMk cId="1117234586" sldId="480"/>
            <ac:picMk id="16" creationId="{35153F8A-E961-44B4-A52B-B63A8A49C221}"/>
          </ac:picMkLst>
        </pc:picChg>
      </pc:sldChg>
      <pc:sldChg chg="add del">
        <pc:chgData name="송호영" userId="2286aef3-535c-4bbe-8664-406b05f44393" providerId="ADAL" clId="{1FE7E5DD-7D9C-484F-8820-1954301FEFBD}" dt="2021-05-26T06:25:06.422" v="935" actId="47"/>
        <pc:sldMkLst>
          <pc:docMk/>
          <pc:sldMk cId="2066909363" sldId="481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3079166365" sldId="482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3079166365" sldId="482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6:25:26.314" v="938" actId="478"/>
          <ac:picMkLst>
            <pc:docMk/>
            <pc:sldMk cId="3079166365" sldId="482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5:19.108" v="937" actId="1076"/>
          <ac:picMkLst>
            <pc:docMk/>
            <pc:sldMk cId="3079166365" sldId="482"/>
            <ac:picMk id="14" creationId="{F3ADBDEA-21AB-4E7C-8721-602FFCC52758}"/>
          </ac:picMkLst>
        </pc:picChg>
        <pc:picChg chg="add mod">
          <ac:chgData name="송호영" userId="2286aef3-535c-4bbe-8664-406b05f44393" providerId="ADAL" clId="{1FE7E5DD-7D9C-484F-8820-1954301FEFBD}" dt="2021-05-26T06:25:28.157" v="940" actId="1076"/>
          <ac:picMkLst>
            <pc:docMk/>
            <pc:sldMk cId="3079166365" sldId="482"/>
            <ac:picMk id="16" creationId="{08D25359-A88C-4703-993A-3C90A2D7D311}"/>
          </ac:picMkLst>
        </pc:picChg>
      </pc:sldChg>
      <pc:sldChg chg="add del">
        <pc:chgData name="송호영" userId="2286aef3-535c-4bbe-8664-406b05f44393" providerId="ADAL" clId="{1FE7E5DD-7D9C-484F-8820-1954301FEFBD}" dt="2021-05-26T06:25:40.872" v="941" actId="47"/>
        <pc:sldMkLst>
          <pc:docMk/>
          <pc:sldMk cId="1225610308" sldId="483"/>
        </pc:sldMkLst>
      </pc:sldChg>
      <pc:sldChg chg="addSp delSp modSp add mod">
        <pc:chgData name="송호영" userId="2286aef3-535c-4bbe-8664-406b05f44393" providerId="ADAL" clId="{1FE7E5DD-7D9C-484F-8820-1954301FEFBD}" dt="2021-05-27T03:49:30.206" v="1641" actId="1076"/>
        <pc:sldMkLst>
          <pc:docMk/>
          <pc:sldMk cId="2734694713" sldId="484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734694713" sldId="484"/>
            <ac:spMk id="2" creationId="{03D9372D-B0A9-418E-86BB-FC5982423AB2}"/>
          </ac:spMkLst>
        </pc:spChg>
        <pc:picChg chg="add mod">
          <ac:chgData name="송호영" userId="2286aef3-535c-4bbe-8664-406b05f44393" providerId="ADAL" clId="{1FE7E5DD-7D9C-484F-8820-1954301FEFBD}" dt="2021-05-27T03:49:30.206" v="1641" actId="1076"/>
          <ac:picMkLst>
            <pc:docMk/>
            <pc:sldMk cId="2734694713" sldId="484"/>
            <ac:picMk id="4" creationId="{2BD1934E-EF82-492E-A036-3BC14D92AC5A}"/>
          </ac:picMkLst>
        </pc:picChg>
        <pc:picChg chg="del">
          <ac:chgData name="송호영" userId="2286aef3-535c-4bbe-8664-406b05f44393" providerId="ADAL" clId="{1FE7E5DD-7D9C-484F-8820-1954301FEFBD}" dt="2021-05-26T06:25:51.430" v="942" actId="478"/>
          <ac:picMkLst>
            <pc:docMk/>
            <pc:sldMk cId="2734694713" sldId="484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6:05.973" v="953" actId="1076"/>
          <ac:picMkLst>
            <pc:docMk/>
            <pc:sldMk cId="2734694713" sldId="484"/>
            <ac:picMk id="14" creationId="{CFDE6896-1BD0-4CF5-BEF6-38BCA33F3264}"/>
          </ac:picMkLst>
        </pc:picChg>
        <pc:picChg chg="add mod">
          <ac:chgData name="송호영" userId="2286aef3-535c-4bbe-8664-406b05f44393" providerId="ADAL" clId="{1FE7E5DD-7D9C-484F-8820-1954301FEFBD}" dt="2021-05-26T06:26:03.433" v="951" actId="1076"/>
          <ac:picMkLst>
            <pc:docMk/>
            <pc:sldMk cId="2734694713" sldId="484"/>
            <ac:picMk id="16" creationId="{8EE0396F-6DDD-4A7F-A932-D0C77D0FB4FB}"/>
          </ac:picMkLst>
        </pc:picChg>
      </pc:sldChg>
      <pc:sldChg chg="add del">
        <pc:chgData name="송호영" userId="2286aef3-535c-4bbe-8664-406b05f44393" providerId="ADAL" clId="{1FE7E5DD-7D9C-484F-8820-1954301FEFBD}" dt="2021-05-26T06:26:21.451" v="954" actId="47"/>
        <pc:sldMkLst>
          <pc:docMk/>
          <pc:sldMk cId="1911134863" sldId="485"/>
        </pc:sldMkLst>
      </pc:sldChg>
      <pc:sldChg chg="addSp delSp modSp add mod">
        <pc:chgData name="송호영" userId="2286aef3-535c-4bbe-8664-406b05f44393" providerId="ADAL" clId="{1FE7E5DD-7D9C-484F-8820-1954301FEFBD}" dt="2021-05-27T03:49:41.202" v="1642"/>
        <pc:sldMkLst>
          <pc:docMk/>
          <pc:sldMk cId="1185843820" sldId="486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185843820" sldId="486"/>
            <ac:spMk id="2" creationId="{03D9372D-B0A9-418E-86BB-FC5982423AB2}"/>
          </ac:spMkLst>
        </pc:spChg>
        <pc:picChg chg="add mod">
          <ac:chgData name="송호영" userId="2286aef3-535c-4bbe-8664-406b05f44393" providerId="ADAL" clId="{1FE7E5DD-7D9C-484F-8820-1954301FEFBD}" dt="2021-05-27T03:49:41.202" v="1642"/>
          <ac:picMkLst>
            <pc:docMk/>
            <pc:sldMk cId="1185843820" sldId="486"/>
            <ac:picMk id="12" creationId="{1246604D-38A7-4F1D-8ECC-84898B2B5C5C}"/>
          </ac:picMkLst>
        </pc:picChg>
        <pc:picChg chg="del">
          <ac:chgData name="송호영" userId="2286aef3-535c-4bbe-8664-406b05f44393" providerId="ADAL" clId="{1FE7E5DD-7D9C-484F-8820-1954301FEFBD}" dt="2021-05-26T06:26:28.048" v="955" actId="478"/>
          <ac:picMkLst>
            <pc:docMk/>
            <pc:sldMk cId="1185843820" sldId="486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6:32.492" v="959" actId="1076"/>
          <ac:picMkLst>
            <pc:docMk/>
            <pc:sldMk cId="1185843820" sldId="486"/>
            <ac:picMk id="14" creationId="{1A9F8B98-863C-4450-98D1-0B7A537CE758}"/>
          </ac:picMkLst>
        </pc:picChg>
        <pc:picChg chg="add mod">
          <ac:chgData name="송호영" userId="2286aef3-535c-4bbe-8664-406b05f44393" providerId="ADAL" clId="{1FE7E5DD-7D9C-484F-8820-1954301FEFBD}" dt="2021-05-26T06:26:45.552" v="963" actId="14100"/>
          <ac:picMkLst>
            <pc:docMk/>
            <pc:sldMk cId="1185843820" sldId="486"/>
            <ac:picMk id="16" creationId="{7D8186BC-CD77-4486-A97F-F20F60AED823}"/>
          </ac:picMkLst>
        </pc:picChg>
      </pc:sldChg>
      <pc:sldChg chg="add">
        <pc:chgData name="송호영" userId="2286aef3-535c-4bbe-8664-406b05f44393" providerId="ADAL" clId="{1FE7E5DD-7D9C-484F-8820-1954301FEFBD}" dt="2021-05-26T06:01:31.979" v="592"/>
        <pc:sldMkLst>
          <pc:docMk/>
          <pc:sldMk cId="1946736456" sldId="487"/>
        </pc:sldMkLst>
      </pc:sldChg>
      <pc:sldChg chg="addSp delSp modSp add mod">
        <pc:chgData name="송호영" userId="2286aef3-535c-4bbe-8664-406b05f44393" providerId="ADAL" clId="{1FE7E5DD-7D9C-484F-8820-1954301FEFBD}" dt="2021-05-27T03:49:57.955" v="1645" actId="1076"/>
        <pc:sldMkLst>
          <pc:docMk/>
          <pc:sldMk cId="1411249449" sldId="488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411249449" sldId="488"/>
            <ac:spMk id="2" creationId="{03D9372D-B0A9-418E-86BB-FC5982423AB2}"/>
          </ac:spMkLst>
        </pc:spChg>
        <pc:picChg chg="add mod">
          <ac:chgData name="송호영" userId="2286aef3-535c-4bbe-8664-406b05f44393" providerId="ADAL" clId="{1FE7E5DD-7D9C-484F-8820-1954301FEFBD}" dt="2021-05-27T03:49:57.955" v="1645" actId="1076"/>
          <ac:picMkLst>
            <pc:docMk/>
            <pc:sldMk cId="1411249449" sldId="488"/>
            <ac:picMk id="4" creationId="{794EB78C-1274-424E-93BD-56156C441F55}"/>
          </ac:picMkLst>
        </pc:picChg>
        <pc:picChg chg="del">
          <ac:chgData name="송호영" userId="2286aef3-535c-4bbe-8664-406b05f44393" providerId="ADAL" clId="{1FE7E5DD-7D9C-484F-8820-1954301FEFBD}" dt="2021-05-26T06:27:13.579" v="966" actId="478"/>
          <ac:picMkLst>
            <pc:docMk/>
            <pc:sldMk cId="1411249449" sldId="488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7:23.984" v="973" actId="1076"/>
          <ac:picMkLst>
            <pc:docMk/>
            <pc:sldMk cId="1411249449" sldId="488"/>
            <ac:picMk id="14" creationId="{BA0AA84E-14A1-4B8F-91A6-D61D5BA44C58}"/>
          </ac:picMkLst>
        </pc:picChg>
        <pc:picChg chg="add mod">
          <ac:chgData name="송호영" userId="2286aef3-535c-4bbe-8664-406b05f44393" providerId="ADAL" clId="{1FE7E5DD-7D9C-484F-8820-1954301FEFBD}" dt="2021-05-26T06:27:21.452" v="971" actId="1076"/>
          <ac:picMkLst>
            <pc:docMk/>
            <pc:sldMk cId="1411249449" sldId="488"/>
            <ac:picMk id="16" creationId="{20931770-217C-4C99-A015-AE83B4E3ECB9}"/>
          </ac:picMkLst>
        </pc:picChg>
      </pc:sldChg>
      <pc:sldChg chg="addSp modSp mod">
        <pc:chgData name="송호영" userId="2286aef3-535c-4bbe-8664-406b05f44393" providerId="ADAL" clId="{1FE7E5DD-7D9C-484F-8820-1954301FEFBD}" dt="2021-05-27T03:51:49.602" v="1653" actId="1076"/>
        <pc:sldMkLst>
          <pc:docMk/>
          <pc:sldMk cId="5947483" sldId="489"/>
        </pc:sldMkLst>
        <pc:picChg chg="add mod">
          <ac:chgData name="송호영" userId="2286aef3-535c-4bbe-8664-406b05f44393" providerId="ADAL" clId="{1FE7E5DD-7D9C-484F-8820-1954301FEFBD}" dt="2021-05-27T03:51:49.602" v="1653" actId="1076"/>
          <ac:picMkLst>
            <pc:docMk/>
            <pc:sldMk cId="5947483" sldId="489"/>
            <ac:picMk id="11" creationId="{5783A96D-2C85-447A-B498-56166C94A74F}"/>
          </ac:picMkLst>
        </pc:picChg>
      </pc:sldChg>
      <pc:sldChg chg="addSp delSp modSp add del mod">
        <pc:chgData name="송호영" userId="2286aef3-535c-4bbe-8664-406b05f44393" providerId="ADAL" clId="{1FE7E5DD-7D9C-484F-8820-1954301FEFBD}" dt="2021-05-26T06:58:56.709" v="1051" actId="47"/>
        <pc:sldMkLst>
          <pc:docMk/>
          <pc:sldMk cId="495128594" sldId="489"/>
        </pc:sldMkLst>
        <pc:picChg chg="add del">
          <ac:chgData name="송호영" userId="2286aef3-535c-4bbe-8664-406b05f44393" providerId="ADAL" clId="{1FE7E5DD-7D9C-484F-8820-1954301FEFBD}" dt="2021-05-26T06:58:53.131" v="1049" actId="478"/>
          <ac:picMkLst>
            <pc:docMk/>
            <pc:sldMk cId="495128594" sldId="489"/>
            <ac:picMk id="3" creationId="{F7FCE03B-E3A0-4DE2-BCCE-E7B74DA0B166}"/>
          </ac:picMkLst>
        </pc:picChg>
        <pc:picChg chg="mod">
          <ac:chgData name="송호영" userId="2286aef3-535c-4bbe-8664-406b05f44393" providerId="ADAL" clId="{1FE7E5DD-7D9C-484F-8820-1954301FEFBD}" dt="2021-05-26T06:58:52.679" v="1048" actId="14100"/>
          <ac:picMkLst>
            <pc:docMk/>
            <pc:sldMk cId="495128594" sldId="489"/>
            <ac:picMk id="11" creationId="{50941193-D266-495E-A176-9B53C76A9CC9}"/>
          </ac:picMkLst>
        </pc:picChg>
      </pc:sldChg>
      <pc:sldChg chg="add del">
        <pc:chgData name="송호영" userId="2286aef3-535c-4bbe-8664-406b05f44393" providerId="ADAL" clId="{1FE7E5DD-7D9C-484F-8820-1954301FEFBD}" dt="2021-05-26T06:27:45.414" v="974" actId="47"/>
        <pc:sldMkLst>
          <pc:docMk/>
          <pc:sldMk cId="3236486068" sldId="489"/>
        </pc:sldMkLst>
      </pc:sldChg>
      <pc:sldChg chg="addSp delSp modSp add del mod">
        <pc:chgData name="송호영" userId="2286aef3-535c-4bbe-8664-406b05f44393" providerId="ADAL" clId="{1FE7E5DD-7D9C-484F-8820-1954301FEFBD}" dt="2021-05-26T06:28:01.375" v="980" actId="47"/>
        <pc:sldMkLst>
          <pc:docMk/>
          <pc:sldMk cId="756200163" sldId="490"/>
        </pc:sldMkLst>
        <pc:picChg chg="del">
          <ac:chgData name="송호영" userId="2286aef3-535c-4bbe-8664-406b05f44393" providerId="ADAL" clId="{1FE7E5DD-7D9C-484F-8820-1954301FEFBD}" dt="2021-05-26T06:27:51.723" v="977" actId="478"/>
          <ac:picMkLst>
            <pc:docMk/>
            <pc:sldMk cId="756200163" sldId="490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7:50.792" v="976" actId="1076"/>
          <ac:picMkLst>
            <pc:docMk/>
            <pc:sldMk cId="756200163" sldId="490"/>
            <ac:picMk id="14" creationId="{746DEC31-A738-45BD-919B-1FE230A5A52B}"/>
          </ac:picMkLst>
        </pc:picChg>
        <pc:picChg chg="add mod">
          <ac:chgData name="송호영" userId="2286aef3-535c-4bbe-8664-406b05f44393" providerId="ADAL" clId="{1FE7E5DD-7D9C-484F-8820-1954301FEFBD}" dt="2021-05-26T06:27:55.368" v="979" actId="1076"/>
          <ac:picMkLst>
            <pc:docMk/>
            <pc:sldMk cId="756200163" sldId="490"/>
            <ac:picMk id="16" creationId="{025F1B4D-A884-4AAB-BAA9-85EEF9A7E4EA}"/>
          </ac:picMkLst>
        </pc:picChg>
      </pc:sldChg>
      <pc:sldChg chg="modSp">
        <pc:chgData name="송호영" userId="2286aef3-535c-4bbe-8664-406b05f44393" providerId="ADAL" clId="{1FE7E5DD-7D9C-484F-8820-1954301FEFBD}" dt="2021-05-26T07:10:51.372" v="1179"/>
        <pc:sldMkLst>
          <pc:docMk/>
          <pc:sldMk cId="4103513408" sldId="491"/>
        </pc:sldMkLst>
        <pc:graphicFrameChg chg="mod">
          <ac:chgData name="송호영" userId="2286aef3-535c-4bbe-8664-406b05f44393" providerId="ADAL" clId="{1FE7E5DD-7D9C-484F-8820-1954301FEFBD}" dt="2021-05-26T07:10:51.372" v="1179"/>
          <ac:graphicFrameMkLst>
            <pc:docMk/>
            <pc:sldMk cId="4103513408" sldId="491"/>
            <ac:graphicFrameMk id="11" creationId="{2BE72BF8-9F8C-4E2C-B0AE-2EA610D94B00}"/>
          </ac:graphicFrameMkLst>
        </pc:graphicFrameChg>
      </pc:sldChg>
      <pc:sldChg chg="addSp delSp modSp add mod">
        <pc:chgData name="송호영" userId="2286aef3-535c-4bbe-8664-406b05f44393" providerId="ADAL" clId="{1FE7E5DD-7D9C-484F-8820-1954301FEFBD}" dt="2021-05-27T04:06:10.161" v="1860" actId="1076"/>
        <pc:sldMkLst>
          <pc:docMk/>
          <pc:sldMk cId="1162645262" sldId="493"/>
        </pc:sldMkLst>
        <pc:spChg chg="mod">
          <ac:chgData name="송호영" userId="2286aef3-535c-4bbe-8664-406b05f44393" providerId="ADAL" clId="{1FE7E5DD-7D9C-484F-8820-1954301FEFBD}" dt="2021-05-27T04:04:36.129" v="1846"/>
          <ac:spMkLst>
            <pc:docMk/>
            <pc:sldMk cId="1162645262" sldId="493"/>
            <ac:spMk id="2" creationId="{03D9372D-B0A9-418E-86BB-FC5982423AB2}"/>
          </ac:spMkLst>
        </pc:spChg>
        <pc:spChg chg="add del mod">
          <ac:chgData name="송호영" userId="2286aef3-535c-4bbe-8664-406b05f44393" providerId="ADAL" clId="{1FE7E5DD-7D9C-484F-8820-1954301FEFBD}" dt="2021-05-26T07:26:49.956" v="1321" actId="478"/>
          <ac:spMkLst>
            <pc:docMk/>
            <pc:sldMk cId="1162645262" sldId="493"/>
            <ac:spMk id="14" creationId="{495B6A89-727C-4302-BC9C-D3E274751F0E}"/>
          </ac:spMkLst>
        </pc:spChg>
        <pc:grpChg chg="add mod">
          <ac:chgData name="송호영" userId="2286aef3-535c-4bbe-8664-406b05f44393" providerId="ADAL" clId="{1FE7E5DD-7D9C-484F-8820-1954301FEFBD}" dt="2021-05-27T04:06:10.161" v="1860" actId="1076"/>
          <ac:grpSpMkLst>
            <pc:docMk/>
            <pc:sldMk cId="1162645262" sldId="493"/>
            <ac:grpSpMk id="12" creationId="{9A803536-F7F3-4AB3-BEE7-98AD90B18164}"/>
          </ac:grpSpMkLst>
        </pc:grpChg>
        <pc:graphicFrameChg chg="add mod modGraphic">
          <ac:chgData name="송호영" userId="2286aef3-535c-4bbe-8664-406b05f44393" providerId="ADAL" clId="{1FE7E5DD-7D9C-484F-8820-1954301FEFBD}" dt="2021-05-27T03:41:42.702" v="1590" actId="14100"/>
          <ac:graphicFrameMkLst>
            <pc:docMk/>
            <pc:sldMk cId="1162645262" sldId="493"/>
            <ac:graphicFrameMk id="3" creationId="{09AB6DA1-0745-4AFC-9DE8-7EE939D32C46}"/>
          </ac:graphicFrameMkLst>
        </pc:graphicFrameChg>
        <pc:graphicFrameChg chg="add mod modGraphic">
          <ac:chgData name="송호영" userId="2286aef3-535c-4bbe-8664-406b05f44393" providerId="ADAL" clId="{1FE7E5DD-7D9C-484F-8820-1954301FEFBD}" dt="2021-05-27T03:40:55.526" v="1586" actId="1076"/>
          <ac:graphicFrameMkLst>
            <pc:docMk/>
            <pc:sldMk cId="1162645262" sldId="493"/>
            <ac:graphicFrameMk id="4" creationId="{EED5E279-B548-4527-A4BF-26F62668C8F5}"/>
          </ac:graphicFrameMkLst>
        </pc:graphicFrameChg>
        <pc:graphicFrameChg chg="del mod">
          <ac:chgData name="송호영" userId="2286aef3-535c-4bbe-8664-406b05f44393" providerId="ADAL" clId="{1FE7E5DD-7D9C-484F-8820-1954301FEFBD}" dt="2021-05-26T07:23:27.301" v="1291" actId="21"/>
          <ac:graphicFrameMkLst>
            <pc:docMk/>
            <pc:sldMk cId="1162645262" sldId="493"/>
            <ac:graphicFrameMk id="16" creationId="{D42D7E2F-F9C0-4AD5-9EA4-721BC935E18A}"/>
          </ac:graphicFrameMkLst>
        </pc:graphicFrameChg>
        <pc:graphicFrameChg chg="del">
          <ac:chgData name="송호영" userId="2286aef3-535c-4bbe-8664-406b05f44393" providerId="ADAL" clId="{1FE7E5DD-7D9C-484F-8820-1954301FEFBD}" dt="2021-05-26T07:23:28.793" v="1292" actId="21"/>
          <ac:graphicFrameMkLst>
            <pc:docMk/>
            <pc:sldMk cId="1162645262" sldId="493"/>
            <ac:graphicFrameMk id="17" creationId="{E2332381-98F8-46D0-A73B-C33F0E3F6864}"/>
          </ac:graphicFrameMkLst>
        </pc:graphicFrameChg>
        <pc:picChg chg="add mod">
          <ac:chgData name="송호영" userId="2286aef3-535c-4bbe-8664-406b05f44393" providerId="ADAL" clId="{1FE7E5DD-7D9C-484F-8820-1954301FEFBD}" dt="2021-05-27T04:05:19.333" v="1852" actId="164"/>
          <ac:picMkLst>
            <pc:docMk/>
            <pc:sldMk cId="1162645262" sldId="493"/>
            <ac:picMk id="8" creationId="{839B8B75-1AD9-44CD-BD9E-CDC027474673}"/>
          </ac:picMkLst>
        </pc:picChg>
        <pc:picChg chg="add mod">
          <ac:chgData name="송호영" userId="2286aef3-535c-4bbe-8664-406b05f44393" providerId="ADAL" clId="{1FE7E5DD-7D9C-484F-8820-1954301FEFBD}" dt="2021-05-27T04:05:58.729" v="1858" actId="1076"/>
          <ac:picMkLst>
            <pc:docMk/>
            <pc:sldMk cId="1162645262" sldId="493"/>
            <ac:picMk id="10" creationId="{DB778865-2E48-40B6-BB2F-A8EBEA6403D2}"/>
          </ac:picMkLst>
        </pc:picChg>
        <pc:picChg chg="add mod">
          <ac:chgData name="송호영" userId="2286aef3-535c-4bbe-8664-406b05f44393" providerId="ADAL" clId="{1FE7E5DD-7D9C-484F-8820-1954301FEFBD}" dt="2021-05-27T04:06:02.977" v="1859" actId="1076"/>
          <ac:picMkLst>
            <pc:docMk/>
            <pc:sldMk cId="1162645262" sldId="493"/>
            <ac:picMk id="16" creationId="{72B2084D-CE0D-49B7-8613-BA767CF2B0E0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7T03:37:52.425" v="1560" actId="1076"/>
        <pc:sldMkLst>
          <pc:docMk/>
          <pc:sldMk cId="3523039680" sldId="494"/>
        </pc:sldMkLst>
        <pc:spChg chg="mod">
          <ac:chgData name="송호영" userId="2286aef3-535c-4bbe-8664-406b05f44393" providerId="ADAL" clId="{1FE7E5DD-7D9C-484F-8820-1954301FEFBD}" dt="2021-05-26T07:28:44.919" v="1353"/>
          <ac:spMkLst>
            <pc:docMk/>
            <pc:sldMk cId="3523039680" sldId="494"/>
            <ac:spMk id="2" creationId="{03D9372D-B0A9-418E-86BB-FC5982423AB2}"/>
          </ac:spMkLst>
        </pc:spChg>
        <pc:spChg chg="add del mod">
          <ac:chgData name="송호영" userId="2286aef3-535c-4bbe-8664-406b05f44393" providerId="ADAL" clId="{1FE7E5DD-7D9C-484F-8820-1954301FEFBD}" dt="2021-05-26T07:29:15.260" v="1360"/>
          <ac:spMkLst>
            <pc:docMk/>
            <pc:sldMk cId="3523039680" sldId="494"/>
            <ac:spMk id="7" creationId="{F12C55A7-8110-4406-9F0D-EE05AD5BEFA9}"/>
          </ac:spMkLst>
        </pc:spChg>
        <pc:spChg chg="add mod">
          <ac:chgData name="송호영" userId="2286aef3-535c-4bbe-8664-406b05f44393" providerId="ADAL" clId="{1FE7E5DD-7D9C-484F-8820-1954301FEFBD}" dt="2021-05-26T07:43:33.559" v="1470" actId="5793"/>
          <ac:spMkLst>
            <pc:docMk/>
            <pc:sldMk cId="3523039680" sldId="494"/>
            <ac:spMk id="8" creationId="{AA7A6C96-E520-45F0-B8D4-15B898CE5897}"/>
          </ac:spMkLst>
        </pc:spChg>
        <pc:spChg chg="add mod">
          <ac:chgData name="송호영" userId="2286aef3-535c-4bbe-8664-406b05f44393" providerId="ADAL" clId="{1FE7E5DD-7D9C-484F-8820-1954301FEFBD}" dt="2021-05-27T03:37:46.409" v="1558" actId="13926"/>
          <ac:spMkLst>
            <pc:docMk/>
            <pc:sldMk cId="3523039680" sldId="494"/>
            <ac:spMk id="16" creationId="{0552A6A0-D525-4853-B200-086E775C8293}"/>
          </ac:spMkLst>
        </pc:spChg>
        <pc:spChg chg="add mod">
          <ac:chgData name="송호영" userId="2286aef3-535c-4bbe-8664-406b05f44393" providerId="ADAL" clId="{1FE7E5DD-7D9C-484F-8820-1954301FEFBD}" dt="2021-05-26T07:43:58.704" v="1478" actId="1076"/>
          <ac:spMkLst>
            <pc:docMk/>
            <pc:sldMk cId="3523039680" sldId="494"/>
            <ac:spMk id="17" creationId="{5995F486-7646-4C68-A609-29E6FD700DFD}"/>
          </ac:spMkLst>
        </pc:spChg>
        <pc:graphicFrameChg chg="del modGraphic">
          <ac:chgData name="송호영" userId="2286aef3-535c-4bbe-8664-406b05f44393" providerId="ADAL" clId="{1FE7E5DD-7D9C-484F-8820-1954301FEFBD}" dt="2021-05-26T07:29:06.933" v="1355" actId="21"/>
          <ac:graphicFrameMkLst>
            <pc:docMk/>
            <pc:sldMk cId="3523039680" sldId="494"/>
            <ac:graphicFrameMk id="3" creationId="{09AB6DA1-0745-4AFC-9DE8-7EE939D32C46}"/>
          </ac:graphicFrameMkLst>
        </pc:graphicFrameChg>
        <pc:graphicFrameChg chg="del mod">
          <ac:chgData name="송호영" userId="2286aef3-535c-4bbe-8664-406b05f44393" providerId="ADAL" clId="{1FE7E5DD-7D9C-484F-8820-1954301FEFBD}" dt="2021-05-26T07:29:09.236" v="1357" actId="21"/>
          <ac:graphicFrameMkLst>
            <pc:docMk/>
            <pc:sldMk cId="3523039680" sldId="494"/>
            <ac:graphicFrameMk id="4" creationId="{EED5E279-B548-4527-A4BF-26F62668C8F5}"/>
          </ac:graphicFrameMkLst>
        </pc:graphicFrameChg>
        <pc:graphicFrameChg chg="add del mod">
          <ac:chgData name="송호영" userId="2286aef3-535c-4bbe-8664-406b05f44393" providerId="ADAL" clId="{1FE7E5DD-7D9C-484F-8820-1954301FEFBD}" dt="2021-05-26T07:29:16.314" v="1362"/>
          <ac:graphicFrameMkLst>
            <pc:docMk/>
            <pc:sldMk cId="3523039680" sldId="494"/>
            <ac:graphicFrameMk id="13" creationId="{8E7BEC3D-F878-4978-9CA2-A95AB2F2F3BC}"/>
          </ac:graphicFrameMkLst>
        </pc:graphicFrameChg>
        <pc:picChg chg="add mod">
          <ac:chgData name="송호영" userId="2286aef3-535c-4bbe-8664-406b05f44393" providerId="ADAL" clId="{1FE7E5DD-7D9C-484F-8820-1954301FEFBD}" dt="2021-05-27T03:37:52.425" v="1560" actId="1076"/>
          <ac:picMkLst>
            <pc:docMk/>
            <pc:sldMk cId="3523039680" sldId="494"/>
            <ac:picMk id="3" creationId="{95BC46EB-4F61-496B-AD7A-765AF2CDAE1B}"/>
          </ac:picMkLst>
        </pc:picChg>
      </pc:sldChg>
      <pc:sldChg chg="addSp modSp mod">
        <pc:chgData name="송호영" userId="2286aef3-535c-4bbe-8664-406b05f44393" providerId="ADAL" clId="{1FE7E5DD-7D9C-484F-8820-1954301FEFBD}" dt="2021-05-27T03:52:56.763" v="1662" actId="1076"/>
        <pc:sldMkLst>
          <pc:docMk/>
          <pc:sldMk cId="51160400" sldId="495"/>
        </pc:sldMkLst>
        <pc:picChg chg="add mod">
          <ac:chgData name="송호영" userId="2286aef3-535c-4bbe-8664-406b05f44393" providerId="ADAL" clId="{1FE7E5DD-7D9C-484F-8820-1954301FEFBD}" dt="2021-05-27T03:52:56.763" v="1662" actId="1076"/>
          <ac:picMkLst>
            <pc:docMk/>
            <pc:sldMk cId="51160400" sldId="495"/>
            <ac:picMk id="7" creationId="{07F3AA31-98E8-417B-A74F-0B484638C772}"/>
          </ac:picMkLst>
        </pc:picChg>
      </pc:sldChg>
      <pc:sldChg chg="addSp delSp modSp mod">
        <pc:chgData name="송호영" userId="2286aef3-535c-4bbe-8664-406b05f44393" providerId="ADAL" clId="{1FE7E5DD-7D9C-484F-8820-1954301FEFBD}" dt="2021-05-27T03:42:39.272" v="1595" actId="1076"/>
        <pc:sldMkLst>
          <pc:docMk/>
          <pc:sldMk cId="3158905991" sldId="496"/>
        </pc:sldMkLst>
        <pc:spChg chg="mod">
          <ac:chgData name="송호영" userId="2286aef3-535c-4bbe-8664-406b05f44393" providerId="ADAL" clId="{1FE7E5DD-7D9C-484F-8820-1954301FEFBD}" dt="2021-05-26T07:47:09.240" v="1509"/>
          <ac:spMkLst>
            <pc:docMk/>
            <pc:sldMk cId="3158905991" sldId="496"/>
            <ac:spMk id="2" creationId="{03D9372D-B0A9-418E-86BB-FC5982423AB2}"/>
          </ac:spMkLst>
        </pc:spChg>
        <pc:spChg chg="add del mod">
          <ac:chgData name="송호영" userId="2286aef3-535c-4bbe-8664-406b05f44393" providerId="ADAL" clId="{1FE7E5DD-7D9C-484F-8820-1954301FEFBD}" dt="2021-05-26T07:49:10.852" v="1527" actId="21"/>
          <ac:spMkLst>
            <pc:docMk/>
            <pc:sldMk cId="3158905991" sldId="496"/>
            <ac:spMk id="14" creationId="{7C8A55FF-1E87-487F-BB97-B012AED0F0EE}"/>
          </ac:spMkLst>
        </pc:spChg>
        <pc:spChg chg="add mod">
          <ac:chgData name="송호영" userId="2286aef3-535c-4bbe-8664-406b05f44393" providerId="ADAL" clId="{1FE7E5DD-7D9C-484F-8820-1954301FEFBD}" dt="2021-05-26T07:49:32.588" v="1535" actId="1076"/>
          <ac:spMkLst>
            <pc:docMk/>
            <pc:sldMk cId="3158905991" sldId="496"/>
            <ac:spMk id="17" creationId="{C29B339E-A2EA-4E29-B8D5-4D5E31E89390}"/>
          </ac:spMkLst>
        </pc:spChg>
        <pc:spChg chg="add mod">
          <ac:chgData name="송호영" userId="2286aef3-535c-4bbe-8664-406b05f44393" providerId="ADAL" clId="{1FE7E5DD-7D9C-484F-8820-1954301FEFBD}" dt="2021-05-26T07:49:51.865" v="1543" actId="14100"/>
          <ac:spMkLst>
            <pc:docMk/>
            <pc:sldMk cId="3158905991" sldId="496"/>
            <ac:spMk id="18" creationId="{2F3E4357-7E58-4A87-B897-D9819DC135A2}"/>
          </ac:spMkLst>
        </pc:spChg>
        <pc:picChg chg="add mod">
          <ac:chgData name="송호영" userId="2286aef3-535c-4bbe-8664-406b05f44393" providerId="ADAL" clId="{1FE7E5DD-7D9C-484F-8820-1954301FEFBD}" dt="2021-05-27T03:42:39.272" v="1595" actId="1076"/>
          <ac:picMkLst>
            <pc:docMk/>
            <pc:sldMk cId="3158905991" sldId="496"/>
            <ac:picMk id="4" creationId="{55F15804-D608-4F9B-8A86-A35FA02EC95B}"/>
          </ac:picMkLst>
        </pc:picChg>
        <pc:picChg chg="add mod">
          <ac:chgData name="송호영" userId="2286aef3-535c-4bbe-8664-406b05f44393" providerId="ADAL" clId="{1FE7E5DD-7D9C-484F-8820-1954301FEFBD}" dt="2021-05-26T07:49:47.974" v="1541" actId="1076"/>
          <ac:picMkLst>
            <pc:docMk/>
            <pc:sldMk cId="3158905991" sldId="496"/>
            <ac:picMk id="3074" creationId="{CBF0B03F-3EB5-4CA8-99CE-A0A87A777FF9}"/>
          </ac:picMkLst>
        </pc:picChg>
        <pc:picChg chg="add mod">
          <ac:chgData name="송호영" userId="2286aef3-535c-4bbe-8664-406b05f44393" providerId="ADAL" clId="{1FE7E5DD-7D9C-484F-8820-1954301FEFBD}" dt="2021-05-26T07:48:45.057" v="1524" actId="1076"/>
          <ac:picMkLst>
            <pc:docMk/>
            <pc:sldMk cId="3158905991" sldId="496"/>
            <ac:picMk id="3076" creationId="{96B1E63B-DCCD-485C-8C75-3536768A1E93}"/>
          </ac:picMkLst>
        </pc:picChg>
      </pc:sldChg>
      <pc:sldChg chg="modSp mod">
        <pc:chgData name="송호영" userId="2286aef3-535c-4bbe-8664-406b05f44393" providerId="ADAL" clId="{1FE7E5DD-7D9C-484F-8820-1954301FEFBD}" dt="2021-05-27T04:02:05.776" v="1707" actId="20577"/>
        <pc:sldMkLst>
          <pc:docMk/>
          <pc:sldMk cId="4051467255" sldId="501"/>
        </pc:sldMkLst>
        <pc:spChg chg="mod">
          <ac:chgData name="송호영" userId="2286aef3-535c-4bbe-8664-406b05f44393" providerId="ADAL" clId="{1FE7E5DD-7D9C-484F-8820-1954301FEFBD}" dt="2021-05-27T04:02:05.776" v="1707" actId="20577"/>
          <ac:spMkLst>
            <pc:docMk/>
            <pc:sldMk cId="4051467255" sldId="501"/>
            <ac:spMk id="2" creationId="{03D9372D-B0A9-418E-86BB-FC5982423AB2}"/>
          </ac:spMkLst>
        </pc:spChg>
      </pc:sldChg>
    </pc:docChg>
  </pc:docChgLst>
  <pc:docChgLst>
    <pc:chgData name="송호영" userId="S::ghdud119@konkuk.ac.kr::2286aef3-535c-4bbe-8664-406b05f44393" providerId="AD" clId="Web-{8B9F3AA8-D08A-4C00-A787-EDF9BA60DB88}"/>
    <pc:docChg chg="modSld">
      <pc:chgData name="송호영" userId="S::ghdud119@konkuk.ac.kr::2286aef3-535c-4bbe-8664-406b05f44393" providerId="AD" clId="Web-{8B9F3AA8-D08A-4C00-A787-EDF9BA60DB88}" dt="2021-05-13T05:56:10.431" v="122"/>
      <pc:docMkLst>
        <pc:docMk/>
      </pc:docMkLst>
      <pc:sldChg chg="modSp">
        <pc:chgData name="송호영" userId="S::ghdud119@konkuk.ac.kr::2286aef3-535c-4bbe-8664-406b05f44393" providerId="AD" clId="Web-{8B9F3AA8-D08A-4C00-A787-EDF9BA60DB88}" dt="2021-05-13T05:56:10.431" v="122"/>
        <pc:sldMkLst>
          <pc:docMk/>
          <pc:sldMk cId="3166077269" sldId="294"/>
        </pc:sldMkLst>
        <pc:graphicFrameChg chg="mod modGraphic">
          <ac:chgData name="송호영" userId="S::ghdud119@konkuk.ac.kr::2286aef3-535c-4bbe-8664-406b05f44393" providerId="AD" clId="Web-{8B9F3AA8-D08A-4C00-A787-EDF9BA60DB88}" dt="2021-05-13T05:56:10.431" v="122"/>
          <ac:graphicFrameMkLst>
            <pc:docMk/>
            <pc:sldMk cId="3166077269" sldId="294"/>
            <ac:graphicFrameMk id="21" creationId="{D24F62E1-595F-4F11-B843-EEC76AB608CC}"/>
          </ac:graphicFrameMkLst>
        </pc:graphicFrameChg>
      </pc:sldChg>
    </pc:docChg>
  </pc:docChgLst>
  <pc:docChgLst>
    <pc:chgData name="송호영" userId="S::ghdud119@konkuk.ac.kr::2286aef3-535c-4bbe-8664-406b05f44393" providerId="AD" clId="Web-{15D66C2A-214D-4149-82B8-05A6D49493DB}"/>
    <pc:docChg chg="modSld">
      <pc:chgData name="송호영" userId="S::ghdud119@konkuk.ac.kr::2286aef3-535c-4bbe-8664-406b05f44393" providerId="AD" clId="Web-{15D66C2A-214D-4149-82B8-05A6D49493DB}" dt="2021-05-13T17:26:27.162" v="44"/>
      <pc:docMkLst>
        <pc:docMk/>
      </pc:docMkLst>
      <pc:sldChg chg="addSp delSp modSp">
        <pc:chgData name="송호영" userId="S::ghdud119@konkuk.ac.kr::2286aef3-535c-4bbe-8664-406b05f44393" providerId="AD" clId="Web-{15D66C2A-214D-4149-82B8-05A6D49493DB}" dt="2021-05-13T17:26:27.162" v="44"/>
        <pc:sldMkLst>
          <pc:docMk/>
          <pc:sldMk cId="46320837" sldId="401"/>
        </pc:sldMkLst>
        <pc:spChg chg="add del mod">
          <ac:chgData name="송호영" userId="S::ghdud119@konkuk.ac.kr::2286aef3-535c-4bbe-8664-406b05f44393" providerId="AD" clId="Web-{15D66C2A-214D-4149-82B8-05A6D49493DB}" dt="2021-05-13T17:26:27.162" v="44"/>
          <ac:spMkLst>
            <pc:docMk/>
            <pc:sldMk cId="46320837" sldId="401"/>
            <ac:spMk id="9" creationId="{379BC310-697D-4044-BEE3-879577731C9D}"/>
          </ac:spMkLst>
        </pc:spChg>
        <pc:picChg chg="add del mod">
          <ac:chgData name="송호영" userId="S::ghdud119@konkuk.ac.kr::2286aef3-535c-4bbe-8664-406b05f44393" providerId="AD" clId="Web-{15D66C2A-214D-4149-82B8-05A6D49493DB}" dt="2021-05-13T17:16:52.880" v="8"/>
          <ac:picMkLst>
            <pc:docMk/>
            <pc:sldMk cId="46320837" sldId="401"/>
            <ac:picMk id="3" creationId="{CD94F68A-1B06-4B65-85F8-C109156F53F0}"/>
          </ac:picMkLst>
        </pc:picChg>
        <pc:picChg chg="del">
          <ac:chgData name="송호영" userId="S::ghdud119@konkuk.ac.kr::2286aef3-535c-4bbe-8664-406b05f44393" providerId="AD" clId="Web-{15D66C2A-214D-4149-82B8-05A6D49493DB}" dt="2021-05-13T17:16:10.533" v="0"/>
          <ac:picMkLst>
            <pc:docMk/>
            <pc:sldMk cId="46320837" sldId="401"/>
            <ac:picMk id="4" creationId="{5586402D-DEDC-49A9-91E8-CAADAFDC0F5C}"/>
          </ac:picMkLst>
        </pc:picChg>
        <pc:picChg chg="add del mod">
          <ac:chgData name="송호영" userId="S::ghdud119@konkuk.ac.kr::2286aef3-535c-4bbe-8664-406b05f44393" providerId="AD" clId="Web-{15D66C2A-214D-4149-82B8-05A6D49493DB}" dt="2021-05-13T17:18:58.594" v="15"/>
          <ac:picMkLst>
            <pc:docMk/>
            <pc:sldMk cId="46320837" sldId="401"/>
            <ac:picMk id="7" creationId="{26C8772D-2ACA-406D-BD75-EE8776CD82AE}"/>
          </ac:picMkLst>
        </pc:picChg>
        <pc:picChg chg="add mod">
          <ac:chgData name="송호영" userId="S::ghdud119@konkuk.ac.kr::2286aef3-535c-4bbe-8664-406b05f44393" providerId="AD" clId="Web-{15D66C2A-214D-4149-82B8-05A6D49493DB}" dt="2021-05-13T17:19:34.722" v="23" actId="1076"/>
          <ac:picMkLst>
            <pc:docMk/>
            <pc:sldMk cId="46320837" sldId="401"/>
            <ac:picMk id="8" creationId="{B8360C36-341C-4466-B935-3BCDC2D7F9D0}"/>
          </ac:picMkLst>
        </pc:picChg>
      </pc:sldChg>
    </pc:docChg>
  </pc:docChgLst>
  <pc:docChgLst>
    <pc:chgData name="이해림" userId="S::hailim97@konkuk.ac.kr::da362752-a4b6-43ac-bb49-41d6e5cfdc35" providerId="AD" clId="Web-{4AF3830F-D316-4403-9294-EE79597C4C10}"/>
    <pc:docChg chg="addSld delSld modSld sldOrd">
      <pc:chgData name="이해림" userId="S::hailim97@konkuk.ac.kr::da362752-a4b6-43ac-bb49-41d6e5cfdc35" providerId="AD" clId="Web-{4AF3830F-D316-4403-9294-EE79597C4C10}" dt="2021-05-14T00:47:22.832" v="444"/>
      <pc:docMkLst>
        <pc:docMk/>
      </pc:docMkLst>
      <pc:sldChg chg="addSp delSp modSp">
        <pc:chgData name="이해림" userId="S::hailim97@konkuk.ac.kr::da362752-a4b6-43ac-bb49-41d6e5cfdc35" providerId="AD" clId="Web-{4AF3830F-D316-4403-9294-EE79597C4C10}" dt="2021-05-14T00:43:01.224" v="427" actId="1076"/>
        <pc:sldMkLst>
          <pc:docMk/>
          <pc:sldMk cId="726295685" sldId="350"/>
        </pc:sldMkLst>
        <pc:picChg chg="add mod">
          <ac:chgData name="이해림" userId="S::hailim97@konkuk.ac.kr::da362752-a4b6-43ac-bb49-41d6e5cfdc35" providerId="AD" clId="Web-{4AF3830F-D316-4403-9294-EE79597C4C10}" dt="2021-05-14T00:43:01.224" v="427" actId="1076"/>
          <ac:picMkLst>
            <pc:docMk/>
            <pc:sldMk cId="726295685" sldId="350"/>
            <ac:picMk id="2" creationId="{F6101266-1AC2-49BD-9B6F-91914A0D579B}"/>
          </ac:picMkLst>
        </pc:picChg>
        <pc:picChg chg="del mod">
          <ac:chgData name="이해림" userId="S::hailim97@konkuk.ac.kr::da362752-a4b6-43ac-bb49-41d6e5cfdc35" providerId="AD" clId="Web-{4AF3830F-D316-4403-9294-EE79597C4C10}" dt="2021-05-14T00:42:32.240" v="421"/>
          <ac:picMkLst>
            <pc:docMk/>
            <pc:sldMk cId="726295685" sldId="350"/>
            <ac:picMk id="3" creationId="{365155F8-4820-4DB4-83F6-B83A62B71DBC}"/>
          </ac:picMkLst>
        </pc:picChg>
      </pc:sldChg>
      <pc:sldChg chg="addSp delSp modSp delAnim">
        <pc:chgData name="이해림" userId="S::hailim97@konkuk.ac.kr::da362752-a4b6-43ac-bb49-41d6e5cfdc35" providerId="AD" clId="Web-{4AF3830F-D316-4403-9294-EE79597C4C10}" dt="2021-05-14T00:44:43.239" v="443" actId="1076"/>
        <pc:sldMkLst>
          <pc:docMk/>
          <pc:sldMk cId="3521892500" sldId="410"/>
        </pc:sldMkLst>
        <pc:spChg chg="add mod">
          <ac:chgData name="이해림" userId="S::hailim97@konkuk.ac.kr::da362752-a4b6-43ac-bb49-41d6e5cfdc35" providerId="AD" clId="Web-{4AF3830F-D316-4403-9294-EE79597C4C10}" dt="2021-05-14T00:44:43.239" v="443" actId="1076"/>
          <ac:spMkLst>
            <pc:docMk/>
            <pc:sldMk cId="3521892500" sldId="410"/>
            <ac:spMk id="3" creationId="{5DE04BB2-B33A-47EF-9250-2F7DC529D829}"/>
          </ac:spMkLst>
        </pc:spChg>
        <pc:picChg chg="del">
          <ac:chgData name="이해림" userId="S::hailim97@konkuk.ac.kr::da362752-a4b6-43ac-bb49-41d6e5cfdc35" providerId="AD" clId="Web-{4AF3830F-D316-4403-9294-EE79597C4C10}" dt="2021-05-14T00:43:50.114" v="428"/>
          <ac:picMkLst>
            <pc:docMk/>
            <pc:sldMk cId="3521892500" sldId="410"/>
            <ac:picMk id="2" creationId="{DD5A32EC-E4BD-4C4C-915B-AD5E8D1CA336}"/>
          </ac:picMkLst>
        </pc:picChg>
      </pc:sldChg>
      <pc:sldChg chg="addSp delSp modSp ord">
        <pc:chgData name="이해림" userId="S::hailim97@konkuk.ac.kr::da362752-a4b6-43ac-bb49-41d6e5cfdc35" providerId="AD" clId="Web-{4AF3830F-D316-4403-9294-EE79597C4C10}" dt="2021-05-13T23:52:51.572" v="366" actId="20577"/>
        <pc:sldMkLst>
          <pc:docMk/>
          <pc:sldMk cId="4120661814" sldId="411"/>
        </pc:sldMkLst>
        <pc:spChg chg="add mod">
          <ac:chgData name="이해림" userId="S::hailim97@konkuk.ac.kr::da362752-a4b6-43ac-bb49-41d6e5cfdc35" providerId="AD" clId="Web-{4AF3830F-D316-4403-9294-EE79597C4C10}" dt="2021-05-13T23:48:31.868" v="307" actId="20577"/>
          <ac:spMkLst>
            <pc:docMk/>
            <pc:sldMk cId="4120661814" sldId="411"/>
            <ac:spMk id="10" creationId="{A0F04E93-97AA-4E2B-BD39-DC960FC638D1}"/>
          </ac:spMkLst>
        </pc:spChg>
        <pc:spChg chg="add mod">
          <ac:chgData name="이해림" userId="S::hailim97@konkuk.ac.kr::da362752-a4b6-43ac-bb49-41d6e5cfdc35" providerId="AD" clId="Web-{4AF3830F-D316-4403-9294-EE79597C4C10}" dt="2021-05-13T23:49:15.103" v="318" actId="1076"/>
          <ac:spMkLst>
            <pc:docMk/>
            <pc:sldMk cId="4120661814" sldId="411"/>
            <ac:spMk id="11" creationId="{997339C4-F074-4C18-A47F-BC1B1FA79C9B}"/>
          </ac:spMkLst>
        </pc:spChg>
        <pc:spChg chg="add mod">
          <ac:chgData name="이해림" userId="S::hailim97@konkuk.ac.kr::da362752-a4b6-43ac-bb49-41d6e5cfdc35" providerId="AD" clId="Web-{4AF3830F-D316-4403-9294-EE79597C4C10}" dt="2021-05-13T23:49:35.587" v="325" actId="20577"/>
          <ac:spMkLst>
            <pc:docMk/>
            <pc:sldMk cId="4120661814" sldId="411"/>
            <ac:spMk id="17" creationId="{2AE3555D-502F-4B64-A2E9-DD6FF3123192}"/>
          </ac:spMkLst>
        </pc:spChg>
        <pc:spChg chg="add mod">
          <ac:chgData name="이해림" userId="S::hailim97@konkuk.ac.kr::da362752-a4b6-43ac-bb49-41d6e5cfdc35" providerId="AD" clId="Web-{4AF3830F-D316-4403-9294-EE79597C4C10}" dt="2021-05-13T23:52:36.650" v="361" actId="20577"/>
          <ac:spMkLst>
            <pc:docMk/>
            <pc:sldMk cId="4120661814" sldId="411"/>
            <ac:spMk id="20" creationId="{08737EBB-D117-4542-A17E-BB1D80B4F299}"/>
          </ac:spMkLst>
        </pc:spChg>
        <pc:spChg chg="add mod">
          <ac:chgData name="이해림" userId="S::hailim97@konkuk.ac.kr::da362752-a4b6-43ac-bb49-41d6e5cfdc35" providerId="AD" clId="Web-{4AF3830F-D316-4403-9294-EE79597C4C10}" dt="2021-05-13T23:52:51.572" v="366" actId="20577"/>
          <ac:spMkLst>
            <pc:docMk/>
            <pc:sldMk cId="4120661814" sldId="411"/>
            <ac:spMk id="21" creationId="{C3350F8E-9990-4040-8DDE-0F3BBC2326CF}"/>
          </ac:spMkLst>
        </pc:spChg>
        <pc:picChg chg="add del mod">
          <ac:chgData name="이해림" userId="S::hailim97@konkuk.ac.kr::da362752-a4b6-43ac-bb49-41d6e5cfdc35" providerId="AD" clId="Web-{4AF3830F-D316-4403-9294-EE79597C4C10}" dt="2021-05-13T23:45:57.555" v="272"/>
          <ac:picMkLst>
            <pc:docMk/>
            <pc:sldMk cId="4120661814" sldId="411"/>
            <ac:picMk id="2" creationId="{89B3E8FA-9DF0-4D4C-88A0-59A38D3E26A6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5:57.555" v="271"/>
          <ac:picMkLst>
            <pc:docMk/>
            <pc:sldMk cId="4120661814" sldId="411"/>
            <ac:picMk id="3" creationId="{0F44C155-7604-423F-A4DA-F9D27F1D80D3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5:57.540" v="270"/>
          <ac:picMkLst>
            <pc:docMk/>
            <pc:sldMk cId="4120661814" sldId="411"/>
            <ac:picMk id="7" creationId="{BF41F3A4-F044-45EF-9641-331D3964B4E9}"/>
          </ac:picMkLst>
        </pc:picChg>
        <pc:picChg chg="add mod modCrop">
          <ac:chgData name="이해림" userId="S::hailim97@konkuk.ac.kr::da362752-a4b6-43ac-bb49-41d6e5cfdc35" providerId="AD" clId="Web-{4AF3830F-D316-4403-9294-EE79597C4C10}" dt="2021-05-13T23:49:18.681" v="319" actId="1076"/>
          <ac:picMkLst>
            <pc:docMk/>
            <pc:sldMk cId="4120661814" sldId="411"/>
            <ac:picMk id="8" creationId="{E34F2DD8-A1F0-4570-A05B-925045F3D796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7:19.712" v="289" actId="1076"/>
          <ac:picMkLst>
            <pc:docMk/>
            <pc:sldMk cId="4120661814" sldId="411"/>
            <ac:picMk id="9" creationId="{92247D0B-21C2-4225-A70F-79C9D2579156}"/>
          </ac:picMkLst>
        </pc:picChg>
        <pc:picChg chg="add mod modCrop">
          <ac:chgData name="이해림" userId="S::hailim97@konkuk.ac.kr::da362752-a4b6-43ac-bb49-41d6e5cfdc35" providerId="AD" clId="Web-{4AF3830F-D316-4403-9294-EE79597C4C10}" dt="2021-05-13T23:51:38.244" v="338"/>
          <ac:picMkLst>
            <pc:docMk/>
            <pc:sldMk cId="4120661814" sldId="411"/>
            <ac:picMk id="13" creationId="{35AE35F9-A4CD-4707-9A95-3591863D9A7C}"/>
          </ac:picMkLst>
        </pc:picChg>
        <pc:picChg chg="add mod modCrop">
          <ac:chgData name="이해림" userId="S::hailim97@konkuk.ac.kr::da362752-a4b6-43ac-bb49-41d6e5cfdc35" providerId="AD" clId="Web-{4AF3830F-D316-4403-9294-EE79597C4C10}" dt="2021-05-13T23:51:42.087" v="339" actId="1076"/>
          <ac:picMkLst>
            <pc:docMk/>
            <pc:sldMk cId="4120661814" sldId="411"/>
            <ac:picMk id="15" creationId="{8F1A1FFF-8E46-4D18-881C-08E7E85B4F32}"/>
          </ac:picMkLst>
        </pc:picChg>
        <pc:picChg chg="add mod modCrop">
          <ac:chgData name="이해림" userId="S::hailim97@konkuk.ac.kr::da362752-a4b6-43ac-bb49-41d6e5cfdc35" providerId="AD" clId="Web-{4AF3830F-D316-4403-9294-EE79597C4C10}" dt="2021-05-13T23:51:52.478" v="342" actId="1076"/>
          <ac:picMkLst>
            <pc:docMk/>
            <pc:sldMk cId="4120661814" sldId="411"/>
            <ac:picMk id="18" creationId="{C2EC9267-E1D1-49CB-A37C-C00A364BE142}"/>
          </ac:picMkLst>
        </pc:picChg>
      </pc:sldChg>
      <pc:sldChg chg="addSp delSp modSp">
        <pc:chgData name="이해림" userId="S::hailim97@konkuk.ac.kr::da362752-a4b6-43ac-bb49-41d6e5cfdc35" providerId="AD" clId="Web-{4AF3830F-D316-4403-9294-EE79597C4C10}" dt="2021-05-13T23:35:58.023" v="101"/>
        <pc:sldMkLst>
          <pc:docMk/>
          <pc:sldMk cId="2745258022" sldId="412"/>
        </pc:sldMkLst>
        <pc:spChg chg="add mod">
          <ac:chgData name="이해림" userId="S::hailim97@konkuk.ac.kr::da362752-a4b6-43ac-bb49-41d6e5cfdc35" providerId="AD" clId="Web-{4AF3830F-D316-4403-9294-EE79597C4C10}" dt="2021-05-13T23:35:54.414" v="99" actId="1076"/>
          <ac:spMkLst>
            <pc:docMk/>
            <pc:sldMk cId="2745258022" sldId="412"/>
            <ac:spMk id="8" creationId="{81124C21-8ED0-4B2E-8BAE-EE1AC03E9D04}"/>
          </ac:spMkLst>
        </pc:spChg>
        <pc:spChg chg="add del">
          <ac:chgData name="이해림" userId="S::hailim97@konkuk.ac.kr::da362752-a4b6-43ac-bb49-41d6e5cfdc35" providerId="AD" clId="Web-{4AF3830F-D316-4403-9294-EE79597C4C10}" dt="2021-05-13T23:33:02.976" v="29"/>
          <ac:spMkLst>
            <pc:docMk/>
            <pc:sldMk cId="2745258022" sldId="412"/>
            <ac:spMk id="9" creationId="{F831DA94-0171-4210-A272-9CFD121DB93B}"/>
          </ac:spMkLst>
        </pc:spChg>
        <pc:spChg chg="add del">
          <ac:chgData name="이해림" userId="S::hailim97@konkuk.ac.kr::da362752-a4b6-43ac-bb49-41d6e5cfdc35" providerId="AD" clId="Web-{4AF3830F-D316-4403-9294-EE79597C4C10}" dt="2021-05-13T23:33:02.226" v="28"/>
          <ac:spMkLst>
            <pc:docMk/>
            <pc:sldMk cId="2745258022" sldId="412"/>
            <ac:spMk id="10" creationId="{3F402FF0-9BEB-4013-A43C-49D8880A8A76}"/>
          </ac:spMkLst>
        </pc:spChg>
        <pc:spChg chg="add del">
          <ac:chgData name="이해림" userId="S::hailim97@konkuk.ac.kr::da362752-a4b6-43ac-bb49-41d6e5cfdc35" providerId="AD" clId="Web-{4AF3830F-D316-4403-9294-EE79597C4C10}" dt="2021-05-13T23:33:01.288" v="27"/>
          <ac:spMkLst>
            <pc:docMk/>
            <pc:sldMk cId="2745258022" sldId="412"/>
            <ac:spMk id="11" creationId="{AFF96510-C07E-495C-B2C3-44F5CB575F8A}"/>
          </ac:spMkLst>
        </pc:spChg>
        <pc:spChg chg="add del">
          <ac:chgData name="이해림" userId="S::hailim97@konkuk.ac.kr::da362752-a4b6-43ac-bb49-41d6e5cfdc35" providerId="AD" clId="Web-{4AF3830F-D316-4403-9294-EE79597C4C10}" dt="2021-05-13T23:32:58.929" v="26"/>
          <ac:spMkLst>
            <pc:docMk/>
            <pc:sldMk cId="2745258022" sldId="412"/>
            <ac:spMk id="12" creationId="{74F433DA-4B3D-4CE8-BFE1-B2B679DEA904}"/>
          </ac:spMkLst>
        </pc:spChg>
        <pc:spChg chg="add del">
          <ac:chgData name="이해림" userId="S::hailim97@konkuk.ac.kr::da362752-a4b6-43ac-bb49-41d6e5cfdc35" providerId="AD" clId="Web-{4AF3830F-D316-4403-9294-EE79597C4C10}" dt="2021-05-13T23:32:57.132" v="25"/>
          <ac:spMkLst>
            <pc:docMk/>
            <pc:sldMk cId="2745258022" sldId="412"/>
            <ac:spMk id="13" creationId="{11BC088B-DD4E-44A1-A0D9-8C99C3ED5BEF}"/>
          </ac:spMkLst>
        </pc:spChg>
        <pc:spChg chg="add del">
          <ac:chgData name="이해림" userId="S::hailim97@konkuk.ac.kr::da362752-a4b6-43ac-bb49-41d6e5cfdc35" providerId="AD" clId="Web-{4AF3830F-D316-4403-9294-EE79597C4C10}" dt="2021-05-13T23:35:58.023" v="101"/>
          <ac:spMkLst>
            <pc:docMk/>
            <pc:sldMk cId="2745258022" sldId="412"/>
            <ac:spMk id="17" creationId="{0D15CDB6-5A63-4D4B-8BDF-2396BBA73E5E}"/>
          </ac:spMkLst>
        </pc:spChg>
        <pc:picChg chg="add mod">
          <ac:chgData name="이해림" userId="S::hailim97@konkuk.ac.kr::da362752-a4b6-43ac-bb49-41d6e5cfdc35" providerId="AD" clId="Web-{4AF3830F-D316-4403-9294-EE79597C4C10}" dt="2021-05-13T23:35:46.242" v="97" actId="1076"/>
          <ac:picMkLst>
            <pc:docMk/>
            <pc:sldMk cId="2745258022" sldId="412"/>
            <ac:picMk id="2" creationId="{C0D904FD-987B-475C-BABA-E098D1CDD8E6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32:52.116" v="10"/>
          <ac:picMkLst>
            <pc:docMk/>
            <pc:sldMk cId="2745258022" sldId="412"/>
            <ac:picMk id="3" creationId="{1780526A-9AF0-4DB2-B439-C0F23F51F712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35:47.570" v="98" actId="1076"/>
          <ac:picMkLst>
            <pc:docMk/>
            <pc:sldMk cId="2745258022" sldId="412"/>
            <ac:picMk id="7" creationId="{46C5C955-AF5A-4F8E-98A7-4CB032CFE8D1}"/>
          </ac:picMkLst>
        </pc:picChg>
      </pc:sldChg>
      <pc:sldChg chg="del">
        <pc:chgData name="이해림" userId="S::hailim97@konkuk.ac.kr::da362752-a4b6-43ac-bb49-41d6e5cfdc35" providerId="AD" clId="Web-{4AF3830F-D316-4403-9294-EE79597C4C10}" dt="2021-05-13T23:30:37.538" v="0"/>
        <pc:sldMkLst>
          <pc:docMk/>
          <pc:sldMk cId="3956012717" sldId="413"/>
        </pc:sldMkLst>
      </pc:sldChg>
      <pc:sldChg chg="addSp delSp modSp add replId">
        <pc:chgData name="이해림" userId="S::hailim97@konkuk.ac.kr::da362752-a4b6-43ac-bb49-41d6e5cfdc35" providerId="AD" clId="Web-{4AF3830F-D316-4403-9294-EE79597C4C10}" dt="2021-05-13T23:36:28.992" v="107" actId="14100"/>
        <pc:sldMkLst>
          <pc:docMk/>
          <pc:sldMk cId="4274838723" sldId="413"/>
        </pc:sldMkLst>
        <pc:spChg chg="mod">
          <ac:chgData name="이해림" userId="S::hailim97@konkuk.ac.kr::da362752-a4b6-43ac-bb49-41d6e5cfdc35" providerId="AD" clId="Web-{4AF3830F-D316-4403-9294-EE79597C4C10}" dt="2021-05-13T23:35:33.960" v="94" actId="1076"/>
          <ac:spMkLst>
            <pc:docMk/>
            <pc:sldMk cId="4274838723" sldId="413"/>
            <ac:spMk id="8" creationId="{81124C21-8ED0-4B2E-8BAE-EE1AC03E9D04}"/>
          </ac:spMkLst>
        </pc:spChg>
        <pc:spChg chg="add del mod">
          <ac:chgData name="이해림" userId="S::hailim97@konkuk.ac.kr::da362752-a4b6-43ac-bb49-41d6e5cfdc35" providerId="AD" clId="Web-{4AF3830F-D316-4403-9294-EE79597C4C10}" dt="2021-05-13T23:36:26.539" v="106"/>
          <ac:spMkLst>
            <pc:docMk/>
            <pc:sldMk cId="4274838723" sldId="413"/>
            <ac:spMk id="12" creationId="{666CA784-449C-4890-98DD-9D247EC28BF1}"/>
          </ac:spMkLst>
        </pc:spChg>
        <pc:picChg chg="del">
          <ac:chgData name="이해림" userId="S::hailim97@konkuk.ac.kr::da362752-a4b6-43ac-bb49-41d6e5cfdc35" providerId="AD" clId="Web-{4AF3830F-D316-4403-9294-EE79597C4C10}" dt="2021-05-13T23:34:01.492" v="58"/>
          <ac:picMkLst>
            <pc:docMk/>
            <pc:sldMk cId="4274838723" sldId="413"/>
            <ac:picMk id="2" creationId="{C0D904FD-987B-475C-BABA-E098D1CDD8E6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36:23.711" v="104"/>
          <ac:picMkLst>
            <pc:docMk/>
            <pc:sldMk cId="4274838723" sldId="413"/>
            <ac:picMk id="3" creationId="{1E4BB0C8-479A-41D2-A0E5-F1982EEB82F4}"/>
          </ac:picMkLst>
        </pc:picChg>
        <pc:picChg chg="del">
          <ac:chgData name="이해림" userId="S::hailim97@konkuk.ac.kr::da362752-a4b6-43ac-bb49-41d6e5cfdc35" providerId="AD" clId="Web-{4AF3830F-D316-4403-9294-EE79597C4C10}" dt="2021-05-13T23:34:03.241" v="59"/>
          <ac:picMkLst>
            <pc:docMk/>
            <pc:sldMk cId="4274838723" sldId="413"/>
            <ac:picMk id="7" creationId="{46C5C955-AF5A-4F8E-98A7-4CB032CFE8D1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36:28.992" v="107" actId="14100"/>
          <ac:picMkLst>
            <pc:docMk/>
            <pc:sldMk cId="4274838723" sldId="413"/>
            <ac:picMk id="9" creationId="{0A1DDF17-F249-4019-9AB9-495A6188262D}"/>
          </ac:picMkLst>
        </pc:picChg>
      </pc:sldChg>
      <pc:sldChg chg="addSp delSp modSp add">
        <pc:chgData name="이해림" userId="S::hailim97@konkuk.ac.kr::da362752-a4b6-43ac-bb49-41d6e5cfdc35" providerId="AD" clId="Web-{4AF3830F-D316-4403-9294-EE79597C4C10}" dt="2021-05-13T23:37:37.836" v="117" actId="1076"/>
        <pc:sldMkLst>
          <pc:docMk/>
          <pc:sldMk cId="3509069380" sldId="414"/>
        </pc:sldMkLst>
        <pc:spChg chg="mod">
          <ac:chgData name="이해림" userId="S::hailim97@konkuk.ac.kr::da362752-a4b6-43ac-bb49-41d6e5cfdc35" providerId="AD" clId="Web-{4AF3830F-D316-4403-9294-EE79597C4C10}" dt="2021-05-13T23:37:37.836" v="117" actId="1076"/>
          <ac:spMkLst>
            <pc:docMk/>
            <pc:sldMk cId="3509069380" sldId="414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4AF3830F-D316-4403-9294-EE79597C4C10}" dt="2021-05-13T23:37:05.757" v="110"/>
          <ac:picMkLst>
            <pc:docMk/>
            <pc:sldMk cId="3509069380" sldId="414"/>
            <ac:picMk id="2" creationId="{C0D904FD-987B-475C-BABA-E098D1CDD8E6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37:24.179" v="115" actId="1076"/>
          <ac:picMkLst>
            <pc:docMk/>
            <pc:sldMk cId="3509069380" sldId="414"/>
            <ac:picMk id="3" creationId="{7B6D125A-F3A0-4569-A55C-2D0A1CDFFA55}"/>
          </ac:picMkLst>
        </pc:picChg>
        <pc:picChg chg="del">
          <ac:chgData name="이해림" userId="S::hailim97@konkuk.ac.kr::da362752-a4b6-43ac-bb49-41d6e5cfdc35" providerId="AD" clId="Web-{4AF3830F-D316-4403-9294-EE79597C4C10}" dt="2021-05-13T23:37:05.773" v="111"/>
          <ac:picMkLst>
            <pc:docMk/>
            <pc:sldMk cId="3509069380" sldId="414"/>
            <ac:picMk id="7" creationId="{46C5C955-AF5A-4F8E-98A7-4CB032CFE8D1}"/>
          </ac:picMkLst>
        </pc:picChg>
      </pc:sldChg>
      <pc:sldChg chg="addSp delSp modSp add replId">
        <pc:chgData name="이해림" userId="S::hailim97@konkuk.ac.kr::da362752-a4b6-43ac-bb49-41d6e5cfdc35" providerId="AD" clId="Web-{4AF3830F-D316-4403-9294-EE79597C4C10}" dt="2021-05-13T23:40:11.195" v="157" actId="1076"/>
        <pc:sldMkLst>
          <pc:docMk/>
          <pc:sldMk cId="2768342521" sldId="415"/>
        </pc:sldMkLst>
        <pc:spChg chg="mod">
          <ac:chgData name="이해림" userId="S::hailim97@konkuk.ac.kr::da362752-a4b6-43ac-bb49-41d6e5cfdc35" providerId="AD" clId="Web-{4AF3830F-D316-4403-9294-EE79597C4C10}" dt="2021-05-13T23:40:07.680" v="156" actId="1076"/>
          <ac:spMkLst>
            <pc:docMk/>
            <pc:sldMk cId="2768342521" sldId="415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4AF3830F-D316-4403-9294-EE79597C4C10}" dt="2021-05-13T23:38:25.148" v="133"/>
          <ac:picMkLst>
            <pc:docMk/>
            <pc:sldMk cId="2768342521" sldId="415"/>
            <ac:picMk id="2" creationId="{C0D904FD-987B-475C-BABA-E098D1CDD8E6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0:11.195" v="157" actId="1076"/>
          <ac:picMkLst>
            <pc:docMk/>
            <pc:sldMk cId="2768342521" sldId="415"/>
            <ac:picMk id="3" creationId="{1344BF1F-A65A-40E6-BC8B-C02F4FCC36C0}"/>
          </ac:picMkLst>
        </pc:picChg>
        <pc:picChg chg="del">
          <ac:chgData name="이해림" userId="S::hailim97@konkuk.ac.kr::da362752-a4b6-43ac-bb49-41d6e5cfdc35" providerId="AD" clId="Web-{4AF3830F-D316-4403-9294-EE79597C4C10}" dt="2021-05-13T23:38:27.180" v="134"/>
          <ac:picMkLst>
            <pc:docMk/>
            <pc:sldMk cId="2768342521" sldId="415"/>
            <ac:picMk id="7" creationId="{46C5C955-AF5A-4F8E-98A7-4CB032CFE8D1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39:55.102" v="148" actId="1076"/>
          <ac:picMkLst>
            <pc:docMk/>
            <pc:sldMk cId="2768342521" sldId="415"/>
            <ac:picMk id="9" creationId="{2C9D84FD-6E05-483C-91F6-50567EA44F88}"/>
          </ac:picMkLst>
        </pc:picChg>
      </pc:sldChg>
      <pc:sldChg chg="addSp delSp modSp add">
        <pc:chgData name="이해림" userId="S::hailim97@konkuk.ac.kr::da362752-a4b6-43ac-bb49-41d6e5cfdc35" providerId="AD" clId="Web-{4AF3830F-D316-4403-9294-EE79597C4C10}" dt="2021-05-13T23:41:36.852" v="179" actId="1076"/>
        <pc:sldMkLst>
          <pc:docMk/>
          <pc:sldMk cId="1348196477" sldId="416"/>
        </pc:sldMkLst>
        <pc:spChg chg="mod">
          <ac:chgData name="이해림" userId="S::hailim97@konkuk.ac.kr::da362752-a4b6-43ac-bb49-41d6e5cfdc35" providerId="AD" clId="Web-{4AF3830F-D316-4403-9294-EE79597C4C10}" dt="2021-05-13T23:41:07.586" v="170" actId="1076"/>
          <ac:spMkLst>
            <pc:docMk/>
            <pc:sldMk cId="1348196477" sldId="416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4AF3830F-D316-4403-9294-EE79597C4C10}" dt="2021-05-13T23:41:02.774" v="168"/>
          <ac:picMkLst>
            <pc:docMk/>
            <pc:sldMk cId="1348196477" sldId="416"/>
            <ac:picMk id="2" creationId="{C0D904FD-987B-475C-BABA-E098D1CDD8E6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1:36.852" v="179" actId="1076"/>
          <ac:picMkLst>
            <pc:docMk/>
            <pc:sldMk cId="1348196477" sldId="416"/>
            <ac:picMk id="3" creationId="{CCB86D85-6B04-41CD-B4C9-AAB0C808D32B}"/>
          </ac:picMkLst>
        </pc:picChg>
        <pc:picChg chg="del">
          <ac:chgData name="이해림" userId="S::hailim97@konkuk.ac.kr::da362752-a4b6-43ac-bb49-41d6e5cfdc35" providerId="AD" clId="Web-{4AF3830F-D316-4403-9294-EE79597C4C10}" dt="2021-05-13T23:41:04.039" v="169"/>
          <ac:picMkLst>
            <pc:docMk/>
            <pc:sldMk cId="1348196477" sldId="416"/>
            <ac:picMk id="7" creationId="{46C5C955-AF5A-4F8E-98A7-4CB032CFE8D1}"/>
          </ac:picMkLst>
        </pc:picChg>
      </pc:sldChg>
      <pc:sldChg chg="addSp delSp modSp add replId">
        <pc:chgData name="이해림" userId="S::hailim97@konkuk.ac.kr::da362752-a4b6-43ac-bb49-41d6e5cfdc35" providerId="AD" clId="Web-{4AF3830F-D316-4403-9294-EE79597C4C10}" dt="2021-05-13T23:43:30.071" v="216" actId="14100"/>
        <pc:sldMkLst>
          <pc:docMk/>
          <pc:sldMk cId="4185513809" sldId="417"/>
        </pc:sldMkLst>
        <pc:spChg chg="mod">
          <ac:chgData name="이해림" userId="S::hailim97@konkuk.ac.kr::da362752-a4b6-43ac-bb49-41d6e5cfdc35" providerId="AD" clId="Web-{4AF3830F-D316-4403-9294-EE79597C4C10}" dt="2021-05-13T23:41:57.274" v="192" actId="1076"/>
          <ac:spMkLst>
            <pc:docMk/>
            <pc:sldMk cId="4185513809" sldId="417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4AF3830F-D316-4403-9294-EE79597C4C10}" dt="2021-05-13T23:41:43.867" v="180"/>
          <ac:picMkLst>
            <pc:docMk/>
            <pc:sldMk cId="4185513809" sldId="417"/>
            <ac:picMk id="2" creationId="{C0D904FD-987B-475C-BABA-E098D1CDD8E6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5.727" v="208"/>
          <ac:picMkLst>
            <pc:docMk/>
            <pc:sldMk cId="4185513809" sldId="417"/>
            <ac:picMk id="3" creationId="{541CA153-7D57-4970-BC97-843F1F82892F}"/>
          </ac:picMkLst>
        </pc:picChg>
        <pc:picChg chg="del">
          <ac:chgData name="이해림" userId="S::hailim97@konkuk.ac.kr::da362752-a4b6-43ac-bb49-41d6e5cfdc35" providerId="AD" clId="Web-{4AF3830F-D316-4403-9294-EE79597C4C10}" dt="2021-05-13T23:41:44.633" v="181"/>
          <ac:picMkLst>
            <pc:docMk/>
            <pc:sldMk cId="4185513809" sldId="417"/>
            <ac:picMk id="7" creationId="{46C5C955-AF5A-4F8E-98A7-4CB032CFE8D1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5.727" v="207"/>
          <ac:picMkLst>
            <pc:docMk/>
            <pc:sldMk cId="4185513809" sldId="417"/>
            <ac:picMk id="9" creationId="{524A3942-D1E5-49E6-A9E5-BEDC287565F0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5.727" v="206"/>
          <ac:picMkLst>
            <pc:docMk/>
            <pc:sldMk cId="4185513809" sldId="417"/>
            <ac:picMk id="10" creationId="{3943A46F-7C5A-4B0B-A521-0256C9291D15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5.727" v="205"/>
          <ac:picMkLst>
            <pc:docMk/>
            <pc:sldMk cId="4185513809" sldId="417"/>
            <ac:picMk id="11" creationId="{3ADEFE06-47E6-4A71-A2A0-4D242CA73F63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5.727" v="204"/>
          <ac:picMkLst>
            <pc:docMk/>
            <pc:sldMk cId="4185513809" sldId="417"/>
            <ac:picMk id="12" creationId="{316BC532-B0DF-40F6-9D66-CE60440D552E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2.539" v="203"/>
          <ac:picMkLst>
            <pc:docMk/>
            <pc:sldMk cId="4185513809" sldId="417"/>
            <ac:picMk id="13" creationId="{B0E27427-AF47-4B96-A928-F34CED000583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0.164" v="202"/>
          <ac:picMkLst>
            <pc:docMk/>
            <pc:sldMk cId="4185513809" sldId="417"/>
            <ac:picMk id="14" creationId="{1A3902A4-B28E-4CB8-906B-A464A0B283FC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3:24.336" v="214" actId="1076"/>
          <ac:picMkLst>
            <pc:docMk/>
            <pc:sldMk cId="4185513809" sldId="417"/>
            <ac:picMk id="15" creationId="{567B9349-5981-4EC8-AB35-C91DA185A378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3:30.071" v="216" actId="14100"/>
          <ac:picMkLst>
            <pc:docMk/>
            <pc:sldMk cId="4185513809" sldId="417"/>
            <ac:picMk id="17" creationId="{83B2D296-702E-41D6-839B-27978390CCE5}"/>
          </ac:picMkLst>
        </pc:picChg>
      </pc:sldChg>
      <pc:sldChg chg="add del replId">
        <pc:chgData name="이해림" userId="S::hailim97@konkuk.ac.kr::da362752-a4b6-43ac-bb49-41d6e5cfdc35" providerId="AD" clId="Web-{4AF3830F-D316-4403-9294-EE79597C4C10}" dt="2021-05-13T23:42:05.867" v="194"/>
        <pc:sldMkLst>
          <pc:docMk/>
          <pc:sldMk cId="2918051500" sldId="418"/>
        </pc:sldMkLst>
      </pc:sldChg>
      <pc:sldChg chg="addSp delSp modSp add replId">
        <pc:chgData name="이해림" userId="S::hailim97@konkuk.ac.kr::da362752-a4b6-43ac-bb49-41d6e5cfdc35" providerId="AD" clId="Web-{4AF3830F-D316-4403-9294-EE79597C4C10}" dt="2021-05-13T23:44:12.680" v="230" actId="1076"/>
        <pc:sldMkLst>
          <pc:docMk/>
          <pc:sldMk cId="4210926491" sldId="418"/>
        </pc:sldMkLst>
        <pc:spChg chg="mod">
          <ac:chgData name="이해림" userId="S::hailim97@konkuk.ac.kr::da362752-a4b6-43ac-bb49-41d6e5cfdc35" providerId="AD" clId="Web-{4AF3830F-D316-4403-9294-EE79597C4C10}" dt="2021-05-13T23:44:09.758" v="228" actId="1076"/>
          <ac:spMkLst>
            <pc:docMk/>
            <pc:sldMk cId="4210926491" sldId="418"/>
            <ac:spMk id="8" creationId="{81124C21-8ED0-4B2E-8BAE-EE1AC03E9D04}"/>
          </ac:spMkLst>
        </pc:spChg>
        <pc:picChg chg="add mod">
          <ac:chgData name="이해림" userId="S::hailim97@konkuk.ac.kr::da362752-a4b6-43ac-bb49-41d6e5cfdc35" providerId="AD" clId="Web-{4AF3830F-D316-4403-9294-EE79597C4C10}" dt="2021-05-13T23:44:10.961" v="229" actId="1076"/>
          <ac:picMkLst>
            <pc:docMk/>
            <pc:sldMk cId="4210926491" sldId="418"/>
            <ac:picMk id="2" creationId="{4C32B257-B79C-4C7E-AD75-D58560040507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4:12.680" v="230" actId="1076"/>
          <ac:picMkLst>
            <pc:docMk/>
            <pc:sldMk cId="4210926491" sldId="418"/>
            <ac:picMk id="3" creationId="{F6463867-EA58-4C7A-8358-F687525FDF2F}"/>
          </ac:picMkLst>
        </pc:picChg>
        <pc:picChg chg="del">
          <ac:chgData name="이해림" userId="S::hailim97@konkuk.ac.kr::da362752-a4b6-43ac-bb49-41d6e5cfdc35" providerId="AD" clId="Web-{4AF3830F-D316-4403-9294-EE79597C4C10}" dt="2021-05-13T23:43:40.196" v="218"/>
          <ac:picMkLst>
            <pc:docMk/>
            <pc:sldMk cId="4210926491" sldId="418"/>
            <ac:picMk id="15" creationId="{567B9349-5981-4EC8-AB35-C91DA185A378}"/>
          </ac:picMkLst>
        </pc:picChg>
        <pc:picChg chg="del">
          <ac:chgData name="이해림" userId="S::hailim97@konkuk.ac.kr::da362752-a4b6-43ac-bb49-41d6e5cfdc35" providerId="AD" clId="Web-{4AF3830F-D316-4403-9294-EE79597C4C10}" dt="2021-05-13T23:43:48.321" v="219"/>
          <ac:picMkLst>
            <pc:docMk/>
            <pc:sldMk cId="4210926491" sldId="418"/>
            <ac:picMk id="17" creationId="{83B2D296-702E-41D6-839B-27978390CCE5}"/>
          </ac:picMkLst>
        </pc:picChg>
      </pc:sldChg>
      <pc:sldChg chg="addSp delSp modSp add replId">
        <pc:chgData name="이해림" userId="S::hailim97@konkuk.ac.kr::da362752-a4b6-43ac-bb49-41d6e5cfdc35" providerId="AD" clId="Web-{4AF3830F-D316-4403-9294-EE79597C4C10}" dt="2021-05-13T23:46:28.634" v="284" actId="1076"/>
        <pc:sldMkLst>
          <pc:docMk/>
          <pc:sldMk cId="3364123667" sldId="419"/>
        </pc:sldMkLst>
        <pc:spChg chg="mod">
          <ac:chgData name="이해림" userId="S::hailim97@konkuk.ac.kr::da362752-a4b6-43ac-bb49-41d6e5cfdc35" providerId="AD" clId="Web-{4AF3830F-D316-4403-9294-EE79597C4C10}" dt="2021-05-13T23:46:28.634" v="284" actId="1076"/>
          <ac:spMkLst>
            <pc:docMk/>
            <pc:sldMk cId="3364123667" sldId="419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4AF3830F-D316-4403-9294-EE79597C4C10}" dt="2021-05-13T23:45:51.555" v="269"/>
          <ac:picMkLst>
            <pc:docMk/>
            <pc:sldMk cId="3364123667" sldId="419"/>
            <ac:picMk id="2" creationId="{4C32B257-B79C-4C7E-AD75-D58560040507}"/>
          </ac:picMkLst>
        </pc:picChg>
        <pc:picChg chg="del">
          <ac:chgData name="이해림" userId="S::hailim97@konkuk.ac.kr::da362752-a4b6-43ac-bb49-41d6e5cfdc35" providerId="AD" clId="Web-{4AF3830F-D316-4403-9294-EE79597C4C10}" dt="2021-05-13T23:45:51.555" v="268"/>
          <ac:picMkLst>
            <pc:docMk/>
            <pc:sldMk cId="3364123667" sldId="419"/>
            <ac:picMk id="3" creationId="{F6463867-EA58-4C7A-8358-F687525FDF2F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6:25.727" v="283" actId="1076"/>
          <ac:picMkLst>
            <pc:docMk/>
            <pc:sldMk cId="3364123667" sldId="419"/>
            <ac:picMk id="7" creationId="{1511E35B-B670-4B9A-9B05-09B3142E0EBF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6:22.462" v="281" actId="1076"/>
          <ac:picMkLst>
            <pc:docMk/>
            <pc:sldMk cId="3364123667" sldId="419"/>
            <ac:picMk id="9" creationId="{DD602174-B67E-4241-9DF4-9AB02BB1E340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6:24.243" v="282" actId="1076"/>
          <ac:picMkLst>
            <pc:docMk/>
            <pc:sldMk cId="3364123667" sldId="419"/>
            <ac:picMk id="10" creationId="{EE606A36-043C-49A5-A9C6-D7A0CCDD5D8A}"/>
          </ac:picMkLst>
        </pc:picChg>
      </pc:sldChg>
      <pc:sldChg chg="add del">
        <pc:chgData name="이해림" userId="S::hailim97@konkuk.ac.kr::da362752-a4b6-43ac-bb49-41d6e5cfdc35" providerId="AD" clId="Web-{4AF3830F-D316-4403-9294-EE79597C4C10}" dt="2021-05-13T23:42:04.211" v="193"/>
        <pc:sldMkLst>
          <pc:docMk/>
          <pc:sldMk cId="3883249028" sldId="419"/>
        </pc:sldMkLst>
      </pc:sldChg>
      <pc:sldChg chg="addSp delSp modSp add replId">
        <pc:chgData name="이해림" userId="S::hailim97@konkuk.ac.kr::da362752-a4b6-43ac-bb49-41d6e5cfdc35" providerId="AD" clId="Web-{4AF3830F-D316-4403-9294-EE79597C4C10}" dt="2021-05-13T23:55:59.072" v="414" actId="20577"/>
        <pc:sldMkLst>
          <pc:docMk/>
          <pc:sldMk cId="655743689" sldId="420"/>
        </pc:sldMkLst>
        <pc:spChg chg="mod">
          <ac:chgData name="이해림" userId="S::hailim97@konkuk.ac.kr::da362752-a4b6-43ac-bb49-41d6e5cfdc35" providerId="AD" clId="Web-{4AF3830F-D316-4403-9294-EE79597C4C10}" dt="2021-05-13T23:55:25.463" v="405" actId="20577"/>
          <ac:spMkLst>
            <pc:docMk/>
            <pc:sldMk cId="655743689" sldId="420"/>
            <ac:spMk id="10" creationId="{A0F04E93-97AA-4E2B-BD39-DC960FC638D1}"/>
          </ac:spMkLst>
        </pc:spChg>
        <pc:spChg chg="del">
          <ac:chgData name="이해림" userId="S::hailim97@konkuk.ac.kr::da362752-a4b6-43ac-bb49-41d6e5cfdc35" providerId="AD" clId="Web-{4AF3830F-D316-4403-9294-EE79597C4C10}" dt="2021-05-13T23:53:21.963" v="373"/>
          <ac:spMkLst>
            <pc:docMk/>
            <pc:sldMk cId="655743689" sldId="420"/>
            <ac:spMk id="11" creationId="{997339C4-F074-4C18-A47F-BC1B1FA79C9B}"/>
          </ac:spMkLst>
        </pc:spChg>
        <pc:spChg chg="del">
          <ac:chgData name="이해림" userId="S::hailim97@konkuk.ac.kr::da362752-a4b6-43ac-bb49-41d6e5cfdc35" providerId="AD" clId="Web-{4AF3830F-D316-4403-9294-EE79597C4C10}" dt="2021-05-13T23:53:21.947" v="371"/>
          <ac:spMkLst>
            <pc:docMk/>
            <pc:sldMk cId="655743689" sldId="420"/>
            <ac:spMk id="17" creationId="{2AE3555D-502F-4B64-A2E9-DD6FF3123192}"/>
          </ac:spMkLst>
        </pc:spChg>
        <pc:spChg chg="add mod">
          <ac:chgData name="이해림" userId="S::hailim97@konkuk.ac.kr::da362752-a4b6-43ac-bb49-41d6e5cfdc35" providerId="AD" clId="Web-{4AF3830F-D316-4403-9294-EE79597C4C10}" dt="2021-05-13T23:55:59.072" v="414" actId="20577"/>
          <ac:spMkLst>
            <pc:docMk/>
            <pc:sldMk cId="655743689" sldId="420"/>
            <ac:spMk id="19" creationId="{B27ACE5A-1501-47C5-930A-D8A74E6BD017}"/>
          </ac:spMkLst>
        </pc:spChg>
        <pc:spChg chg="del">
          <ac:chgData name="이해림" userId="S::hailim97@konkuk.ac.kr::da362752-a4b6-43ac-bb49-41d6e5cfdc35" providerId="AD" clId="Web-{4AF3830F-D316-4403-9294-EE79597C4C10}" dt="2021-05-13T23:53:21.947" v="368"/>
          <ac:spMkLst>
            <pc:docMk/>
            <pc:sldMk cId="655743689" sldId="420"/>
            <ac:spMk id="20" creationId="{08737EBB-D117-4542-A17E-BB1D80B4F299}"/>
          </ac:spMkLst>
        </pc:spChg>
        <pc:spChg chg="del">
          <ac:chgData name="이해림" userId="S::hailim97@konkuk.ac.kr::da362752-a4b6-43ac-bb49-41d6e5cfdc35" providerId="AD" clId="Web-{4AF3830F-D316-4403-9294-EE79597C4C10}" dt="2021-05-13T23:53:25.416" v="375"/>
          <ac:spMkLst>
            <pc:docMk/>
            <pc:sldMk cId="655743689" sldId="420"/>
            <ac:spMk id="21" creationId="{C3350F8E-9990-4040-8DDE-0F3BBC2326CF}"/>
          </ac:spMkLst>
        </pc:spChg>
        <pc:picChg chg="add mod modCrop">
          <ac:chgData name="이해림" userId="S::hailim97@konkuk.ac.kr::da362752-a4b6-43ac-bb49-41d6e5cfdc35" providerId="AD" clId="Web-{4AF3830F-D316-4403-9294-EE79597C4C10}" dt="2021-05-13T23:55:10.650" v="392" actId="1076"/>
          <ac:picMkLst>
            <pc:docMk/>
            <pc:sldMk cId="655743689" sldId="420"/>
            <ac:picMk id="2" creationId="{D20C1115-B2FD-4817-8153-23EAD9D52D2A}"/>
          </ac:picMkLst>
        </pc:picChg>
        <pc:picChg chg="add mod modCrop">
          <ac:chgData name="이해림" userId="S::hailim97@konkuk.ac.kr::da362752-a4b6-43ac-bb49-41d6e5cfdc35" providerId="AD" clId="Web-{4AF3830F-D316-4403-9294-EE79597C4C10}" dt="2021-05-13T23:55:09.447" v="391" actId="1076"/>
          <ac:picMkLst>
            <pc:docMk/>
            <pc:sldMk cId="655743689" sldId="420"/>
            <ac:picMk id="3" creationId="{94C32525-BC0A-4AAA-B44A-9146D4FA2F63}"/>
          </ac:picMkLst>
        </pc:picChg>
        <pc:picChg chg="del">
          <ac:chgData name="이해림" userId="S::hailim97@konkuk.ac.kr::da362752-a4b6-43ac-bb49-41d6e5cfdc35" providerId="AD" clId="Web-{4AF3830F-D316-4403-9294-EE79597C4C10}" dt="2021-05-13T23:53:21.963" v="374"/>
          <ac:picMkLst>
            <pc:docMk/>
            <pc:sldMk cId="655743689" sldId="420"/>
            <ac:picMk id="8" creationId="{E34F2DD8-A1F0-4570-A05B-925045F3D796}"/>
          </ac:picMkLst>
        </pc:picChg>
        <pc:picChg chg="del">
          <ac:chgData name="이해림" userId="S::hailim97@konkuk.ac.kr::da362752-a4b6-43ac-bb49-41d6e5cfdc35" providerId="AD" clId="Web-{4AF3830F-D316-4403-9294-EE79597C4C10}" dt="2021-05-13T23:53:27.244" v="376"/>
          <ac:picMkLst>
            <pc:docMk/>
            <pc:sldMk cId="655743689" sldId="420"/>
            <ac:picMk id="9" creationId="{92247D0B-21C2-4225-A70F-79C9D2579156}"/>
          </ac:picMkLst>
        </pc:picChg>
        <pc:picChg chg="del">
          <ac:chgData name="이해림" userId="S::hailim97@konkuk.ac.kr::da362752-a4b6-43ac-bb49-41d6e5cfdc35" providerId="AD" clId="Web-{4AF3830F-D316-4403-9294-EE79597C4C10}" dt="2021-05-13T23:53:21.963" v="372"/>
          <ac:picMkLst>
            <pc:docMk/>
            <pc:sldMk cId="655743689" sldId="420"/>
            <ac:picMk id="13" creationId="{35AE35F9-A4CD-4707-9A95-3591863D9A7C}"/>
          </ac:picMkLst>
        </pc:picChg>
        <pc:picChg chg="del">
          <ac:chgData name="이해림" userId="S::hailim97@konkuk.ac.kr::da362752-a4b6-43ac-bb49-41d6e5cfdc35" providerId="AD" clId="Web-{4AF3830F-D316-4403-9294-EE79597C4C10}" dt="2021-05-13T23:53:21.947" v="370"/>
          <ac:picMkLst>
            <pc:docMk/>
            <pc:sldMk cId="655743689" sldId="420"/>
            <ac:picMk id="15" creationId="{8F1A1FFF-8E46-4D18-881C-08E7E85B4F32}"/>
          </ac:picMkLst>
        </pc:picChg>
        <pc:picChg chg="del">
          <ac:chgData name="이해림" userId="S::hailim97@konkuk.ac.kr::da362752-a4b6-43ac-bb49-41d6e5cfdc35" providerId="AD" clId="Web-{4AF3830F-D316-4403-9294-EE79597C4C10}" dt="2021-05-13T23:53:21.947" v="369"/>
          <ac:picMkLst>
            <pc:docMk/>
            <pc:sldMk cId="655743689" sldId="420"/>
            <ac:picMk id="18" creationId="{C2EC9267-E1D1-49CB-A37C-C00A364BE142}"/>
          </ac:picMkLst>
        </pc:picChg>
      </pc:sldChg>
      <pc:sldChg chg="add del replId">
        <pc:chgData name="이해림" userId="S::hailim97@konkuk.ac.kr::da362752-a4b6-43ac-bb49-41d6e5cfdc35" providerId="AD" clId="Web-{4AF3830F-D316-4403-9294-EE79597C4C10}" dt="2021-05-14T00:47:22.832" v="444"/>
        <pc:sldMkLst>
          <pc:docMk/>
          <pc:sldMk cId="1294911485" sldId="421"/>
        </pc:sldMkLst>
      </pc:sldChg>
      <pc:sldChg chg="add del replId">
        <pc:chgData name="이해림" userId="S::hailim97@konkuk.ac.kr::da362752-a4b6-43ac-bb49-41d6e5cfdc35" providerId="AD" clId="Web-{4AF3830F-D316-4403-9294-EE79597C4C10}" dt="2021-05-13T23:55:34.088" v="407"/>
        <pc:sldMkLst>
          <pc:docMk/>
          <pc:sldMk cId="1327152536" sldId="421"/>
        </pc:sldMkLst>
      </pc:sldChg>
      <pc:sldChg chg="new del">
        <pc:chgData name="이해림" userId="S::hailim97@konkuk.ac.kr::da362752-a4b6-43ac-bb49-41d6e5cfdc35" providerId="AD" clId="Web-{4AF3830F-D316-4403-9294-EE79597C4C10}" dt="2021-05-13T23:59:31.776" v="418"/>
        <pc:sldMkLst>
          <pc:docMk/>
          <pc:sldMk cId="4182567916" sldId="421"/>
        </pc:sldMkLst>
      </pc:sldChg>
      <pc:sldChg chg="add replId">
        <pc:chgData name="이해림" userId="S::hailim97@konkuk.ac.kr::da362752-a4b6-43ac-bb49-41d6e5cfdc35" providerId="AD" clId="Web-{4AF3830F-D316-4403-9294-EE79597C4C10}" dt="2021-05-14T00:01:15.042" v="420"/>
        <pc:sldMkLst>
          <pc:docMk/>
          <pc:sldMk cId="687371208" sldId="422"/>
        </pc:sldMkLst>
      </pc:sldChg>
    </pc:docChg>
  </pc:docChgLst>
  <pc:docChgLst>
    <pc:chgData name="이도경" userId="S::opoiuuu@konkuk.ac.kr::e9e42d1f-f688-4dc2-b8bb-1a42460c9f0c" providerId="AD" clId="Web-{2A0BCD61-A971-44DF-9B62-B2DDB6586A22}"/>
    <pc:docChg chg="modSld">
      <pc:chgData name="이도경" userId="S::opoiuuu@konkuk.ac.kr::e9e42d1f-f688-4dc2-b8bb-1a42460c9f0c" providerId="AD" clId="Web-{2A0BCD61-A971-44DF-9B62-B2DDB6586A22}" dt="2021-04-28T17:14:46.016" v="8" actId="14100"/>
      <pc:docMkLst>
        <pc:docMk/>
      </pc:docMkLst>
      <pc:sldChg chg="addSp modSp">
        <pc:chgData name="이도경" userId="S::opoiuuu@konkuk.ac.kr::e9e42d1f-f688-4dc2-b8bb-1a42460c9f0c" providerId="AD" clId="Web-{2A0BCD61-A971-44DF-9B62-B2DDB6586A22}" dt="2021-04-28T17:14:30.047" v="5" actId="1076"/>
        <pc:sldMkLst>
          <pc:docMk/>
          <pc:sldMk cId="3074055487" sldId="390"/>
        </pc:sldMkLst>
        <pc:picChg chg="add mod">
          <ac:chgData name="이도경" userId="S::opoiuuu@konkuk.ac.kr::e9e42d1f-f688-4dc2-b8bb-1a42460c9f0c" providerId="AD" clId="Web-{2A0BCD61-A971-44DF-9B62-B2DDB6586A22}" dt="2021-04-28T17:14:30.047" v="5" actId="1076"/>
          <ac:picMkLst>
            <pc:docMk/>
            <pc:sldMk cId="3074055487" sldId="390"/>
            <ac:picMk id="2" creationId="{8F9503C0-81EA-47FC-AAC2-CFFDFFAC545A}"/>
          </ac:picMkLst>
        </pc:picChg>
      </pc:sldChg>
      <pc:sldChg chg="addSp modSp">
        <pc:chgData name="이도경" userId="S::opoiuuu@konkuk.ac.kr::e9e42d1f-f688-4dc2-b8bb-1a42460c9f0c" providerId="AD" clId="Web-{2A0BCD61-A971-44DF-9B62-B2DDB6586A22}" dt="2021-04-28T17:14:46.016" v="8" actId="14100"/>
        <pc:sldMkLst>
          <pc:docMk/>
          <pc:sldMk cId="2692851498" sldId="391"/>
        </pc:sldMkLst>
        <pc:picChg chg="add mod">
          <ac:chgData name="이도경" userId="S::opoiuuu@konkuk.ac.kr::e9e42d1f-f688-4dc2-b8bb-1a42460c9f0c" providerId="AD" clId="Web-{2A0BCD61-A971-44DF-9B62-B2DDB6586A22}" dt="2021-04-28T17:14:46.016" v="8" actId="14100"/>
          <ac:picMkLst>
            <pc:docMk/>
            <pc:sldMk cId="2692851498" sldId="391"/>
            <ac:picMk id="2" creationId="{9A53CDFA-F526-4E15-977C-11677C278DEE}"/>
          </ac:picMkLst>
        </pc:picChg>
      </pc:sldChg>
    </pc:docChg>
  </pc:docChgLst>
  <pc:docChgLst>
    <pc:chgData name="송호영" userId="S::ghdud119@konkuk.ac.kr::2286aef3-535c-4bbe-8664-406b05f44393" providerId="AD" clId="Web-{90A56028-8749-416E-B664-1A0AFD07263C}"/>
    <pc:docChg chg="modSld">
      <pc:chgData name="송호영" userId="S::ghdud119@konkuk.ac.kr::2286aef3-535c-4bbe-8664-406b05f44393" providerId="AD" clId="Web-{90A56028-8749-416E-B664-1A0AFD07263C}" dt="2021-05-13T17:58:39.176" v="119" actId="1076"/>
      <pc:docMkLst>
        <pc:docMk/>
      </pc:docMkLst>
      <pc:sldChg chg="addSp delSp modSp">
        <pc:chgData name="송호영" userId="S::ghdud119@konkuk.ac.kr::2286aef3-535c-4bbe-8664-406b05f44393" providerId="AD" clId="Web-{90A56028-8749-416E-B664-1A0AFD07263C}" dt="2021-05-13T17:58:39.176" v="119" actId="1076"/>
        <pc:sldMkLst>
          <pc:docMk/>
          <pc:sldMk cId="46320837" sldId="401"/>
        </pc:sldMkLst>
        <pc:spChg chg="add mod">
          <ac:chgData name="송호영" userId="S::ghdud119@konkuk.ac.kr::2286aef3-535c-4bbe-8664-406b05f44393" providerId="AD" clId="Web-{90A56028-8749-416E-B664-1A0AFD07263C}" dt="2021-05-13T17:46:25.750" v="19" actId="1076"/>
          <ac:spMkLst>
            <pc:docMk/>
            <pc:sldMk cId="46320837" sldId="401"/>
            <ac:spMk id="4" creationId="{1C2A8650-257E-4534-896E-D3ED296AB073}"/>
          </ac:spMkLst>
        </pc:spChg>
        <pc:spChg chg="add del mod">
          <ac:chgData name="송호영" userId="S::ghdud119@konkuk.ac.kr::2286aef3-535c-4bbe-8664-406b05f44393" providerId="AD" clId="Web-{90A56028-8749-416E-B664-1A0AFD07263C}" dt="2021-05-13T17:47:11.940" v="30"/>
          <ac:spMkLst>
            <pc:docMk/>
            <pc:sldMk cId="46320837" sldId="401"/>
            <ac:spMk id="7" creationId="{5A2467F3-56F4-4A5A-BE25-C59D9213C8BB}"/>
          </ac:spMkLst>
        </pc:spChg>
        <pc:spChg chg="add del mod">
          <ac:chgData name="송호영" userId="S::ghdud119@konkuk.ac.kr::2286aef3-535c-4bbe-8664-406b05f44393" providerId="AD" clId="Web-{90A56028-8749-416E-B664-1A0AFD07263C}" dt="2021-05-13T17:47:50.772" v="37"/>
          <ac:spMkLst>
            <pc:docMk/>
            <pc:sldMk cId="46320837" sldId="401"/>
            <ac:spMk id="9" creationId="{C007C473-DFE4-418C-9F71-59D036B28212}"/>
          </ac:spMkLst>
        </pc:spChg>
        <pc:spChg chg="add mod">
          <ac:chgData name="송호영" userId="S::ghdud119@konkuk.ac.kr::2286aef3-535c-4bbe-8664-406b05f44393" providerId="AD" clId="Web-{90A56028-8749-416E-B664-1A0AFD07263C}" dt="2021-05-13T17:46:35.750" v="24" actId="20577"/>
          <ac:spMkLst>
            <pc:docMk/>
            <pc:sldMk cId="46320837" sldId="401"/>
            <ac:spMk id="10" creationId="{6E599108-64D2-44CB-98E8-45A225291FE6}"/>
          </ac:spMkLst>
        </pc:spChg>
        <pc:spChg chg="add del">
          <ac:chgData name="송호영" userId="S::ghdud119@konkuk.ac.kr::2286aef3-535c-4bbe-8664-406b05f44393" providerId="AD" clId="Web-{90A56028-8749-416E-B664-1A0AFD07263C}" dt="2021-05-13T17:48:03.225" v="39"/>
          <ac:spMkLst>
            <pc:docMk/>
            <pc:sldMk cId="46320837" sldId="401"/>
            <ac:spMk id="11" creationId="{5DA20A12-4ACE-4E9D-9B2C-97C93D753790}"/>
          </ac:spMkLst>
        </pc:spChg>
        <pc:spChg chg="add del mod">
          <ac:chgData name="송호영" userId="S::ghdud119@konkuk.ac.kr::2286aef3-535c-4bbe-8664-406b05f44393" providerId="AD" clId="Web-{90A56028-8749-416E-B664-1A0AFD07263C}" dt="2021-05-13T17:49:23.352" v="42"/>
          <ac:spMkLst>
            <pc:docMk/>
            <pc:sldMk cId="46320837" sldId="401"/>
            <ac:spMk id="12" creationId="{ADE264F6-EA64-4DBC-B552-A46050CB2D9B}"/>
          </ac:spMkLst>
        </pc:spChg>
        <pc:spChg chg="add mod">
          <ac:chgData name="송호영" userId="S::ghdud119@konkuk.ac.kr::2286aef3-535c-4bbe-8664-406b05f44393" providerId="AD" clId="Web-{90A56028-8749-416E-B664-1A0AFD07263C}" dt="2021-05-13T17:53:36.749" v="76" actId="14100"/>
          <ac:spMkLst>
            <pc:docMk/>
            <pc:sldMk cId="46320837" sldId="401"/>
            <ac:spMk id="13" creationId="{B878473B-5B30-4D8B-A820-04CE7EF8F05B}"/>
          </ac:spMkLst>
        </pc:spChg>
        <pc:spChg chg="add mod">
          <ac:chgData name="송호영" userId="S::ghdud119@konkuk.ac.kr::2286aef3-535c-4bbe-8664-406b05f44393" providerId="AD" clId="Web-{90A56028-8749-416E-B664-1A0AFD07263C}" dt="2021-05-13T17:53:14.496" v="71" actId="1076"/>
          <ac:spMkLst>
            <pc:docMk/>
            <pc:sldMk cId="46320837" sldId="401"/>
            <ac:spMk id="16" creationId="{9FD993EA-981A-4C9E-A04E-F037A2A9C13D}"/>
          </ac:spMkLst>
        </pc:spChg>
        <pc:spChg chg="add del mod">
          <ac:chgData name="송호영" userId="S::ghdud119@konkuk.ac.kr::2286aef3-535c-4bbe-8664-406b05f44393" providerId="AD" clId="Web-{90A56028-8749-416E-B664-1A0AFD07263C}" dt="2021-05-13T17:53:24.170" v="72"/>
          <ac:spMkLst>
            <pc:docMk/>
            <pc:sldMk cId="46320837" sldId="401"/>
            <ac:spMk id="17" creationId="{78179EBA-47B5-436A-B6A8-6F9F41B41CE5}"/>
          </ac:spMkLst>
        </pc:spChg>
        <pc:spChg chg="add mod">
          <ac:chgData name="송호영" userId="S::ghdud119@konkuk.ac.kr::2286aef3-535c-4bbe-8664-406b05f44393" providerId="AD" clId="Web-{90A56028-8749-416E-B664-1A0AFD07263C}" dt="2021-05-13T17:53:31.905" v="75" actId="14100"/>
          <ac:spMkLst>
            <pc:docMk/>
            <pc:sldMk cId="46320837" sldId="401"/>
            <ac:spMk id="18" creationId="{E3F27828-0B76-45D9-8953-7E92460C2436}"/>
          </ac:spMkLst>
        </pc:spChg>
        <pc:spChg chg="add mod">
          <ac:chgData name="송호영" userId="S::ghdud119@konkuk.ac.kr::2286aef3-535c-4bbe-8664-406b05f44393" providerId="AD" clId="Web-{90A56028-8749-416E-B664-1A0AFD07263C}" dt="2021-05-13T17:53:52.249" v="79" actId="14100"/>
          <ac:spMkLst>
            <pc:docMk/>
            <pc:sldMk cId="46320837" sldId="401"/>
            <ac:spMk id="19" creationId="{B5D67DED-89A3-4A07-A202-96EE4D440CD4}"/>
          </ac:spMkLst>
        </pc:spChg>
        <pc:spChg chg="add mod">
          <ac:chgData name="송호영" userId="S::ghdud119@konkuk.ac.kr::2286aef3-535c-4bbe-8664-406b05f44393" providerId="AD" clId="Web-{90A56028-8749-416E-B664-1A0AFD07263C}" dt="2021-05-13T17:54:12.171" v="85" actId="1076"/>
          <ac:spMkLst>
            <pc:docMk/>
            <pc:sldMk cId="46320837" sldId="401"/>
            <ac:spMk id="20" creationId="{B5F7D5EE-47BC-49F2-B7F1-0284AFBE66DB}"/>
          </ac:spMkLst>
        </pc:spChg>
        <pc:spChg chg="add mod">
          <ac:chgData name="송호영" userId="S::ghdud119@konkuk.ac.kr::2286aef3-535c-4bbe-8664-406b05f44393" providerId="AD" clId="Web-{90A56028-8749-416E-B664-1A0AFD07263C}" dt="2021-05-13T17:54:26.046" v="90" actId="14100"/>
          <ac:spMkLst>
            <pc:docMk/>
            <pc:sldMk cId="46320837" sldId="401"/>
            <ac:spMk id="21" creationId="{3A96D63E-E0D4-40FA-A193-8C4F8AFB44E3}"/>
          </ac:spMkLst>
        </pc:spChg>
        <pc:spChg chg="add mod">
          <ac:chgData name="송호영" userId="S::ghdud119@konkuk.ac.kr::2286aef3-535c-4bbe-8664-406b05f44393" providerId="AD" clId="Web-{90A56028-8749-416E-B664-1A0AFD07263C}" dt="2021-05-13T17:55:14.891" v="98"/>
          <ac:spMkLst>
            <pc:docMk/>
            <pc:sldMk cId="46320837" sldId="401"/>
            <ac:spMk id="22" creationId="{C472D6D3-10A4-44F5-97F8-ED4C7B515586}"/>
          </ac:spMkLst>
        </pc:spChg>
        <pc:spChg chg="add del">
          <ac:chgData name="송호영" userId="S::ghdud119@konkuk.ac.kr::2286aef3-535c-4bbe-8664-406b05f44393" providerId="AD" clId="Web-{90A56028-8749-416E-B664-1A0AFD07263C}" dt="2021-05-13T17:55:20.454" v="100"/>
          <ac:spMkLst>
            <pc:docMk/>
            <pc:sldMk cId="46320837" sldId="401"/>
            <ac:spMk id="23" creationId="{61DFCFE5-72A4-41F2-B9FB-60E7D429FC16}"/>
          </ac:spMkLst>
        </pc:spChg>
        <pc:spChg chg="add mod">
          <ac:chgData name="송호영" userId="S::ghdud119@konkuk.ac.kr::2286aef3-535c-4bbe-8664-406b05f44393" providerId="AD" clId="Web-{90A56028-8749-416E-B664-1A0AFD07263C}" dt="2021-05-13T17:58:39.176" v="119" actId="1076"/>
          <ac:spMkLst>
            <pc:docMk/>
            <pc:sldMk cId="46320837" sldId="401"/>
            <ac:spMk id="24" creationId="{B95FA87E-E8EB-4C89-BD54-3C649DFBD072}"/>
          </ac:spMkLst>
        </pc:spChg>
        <pc:spChg chg="add mod">
          <ac:chgData name="송호영" userId="S::ghdud119@konkuk.ac.kr::2286aef3-535c-4bbe-8664-406b05f44393" providerId="AD" clId="Web-{90A56028-8749-416E-B664-1A0AFD07263C}" dt="2021-05-13T17:56:10.736" v="114" actId="14100"/>
          <ac:spMkLst>
            <pc:docMk/>
            <pc:sldMk cId="46320837" sldId="401"/>
            <ac:spMk id="25" creationId="{D1C30834-356B-4D7C-AB4A-7F97997D8BC3}"/>
          </ac:spMkLst>
        </pc:spChg>
        <pc:picChg chg="add mod">
          <ac:chgData name="송호영" userId="S::ghdud119@konkuk.ac.kr::2286aef3-535c-4bbe-8664-406b05f44393" providerId="AD" clId="Web-{90A56028-8749-416E-B664-1A0AFD07263C}" dt="2021-05-13T17:30:30.271" v="4" actId="14100"/>
          <ac:picMkLst>
            <pc:docMk/>
            <pc:sldMk cId="46320837" sldId="401"/>
            <ac:picMk id="3" creationId="{AFFD7DD6-A814-473E-97EF-C32A20DC89E5}"/>
          </ac:picMkLst>
        </pc:picChg>
        <pc:picChg chg="mod">
          <ac:chgData name="송호영" userId="S::ghdud119@konkuk.ac.kr::2286aef3-535c-4bbe-8664-406b05f44393" providerId="AD" clId="Web-{90A56028-8749-416E-B664-1A0AFD07263C}" dt="2021-05-13T17:30:24.693" v="2" actId="1076"/>
          <ac:picMkLst>
            <pc:docMk/>
            <pc:sldMk cId="46320837" sldId="401"/>
            <ac:picMk id="8" creationId="{B8360C36-341C-4466-B935-3BCDC2D7F9D0}"/>
          </ac:picMkLst>
        </pc:picChg>
      </pc:sldChg>
    </pc:docChg>
  </pc:docChgLst>
  <pc:docChgLst>
    <pc:chgData name="송호영" userId="S::ghdud119@konkuk.ac.kr::2286aef3-535c-4bbe-8664-406b05f44393" providerId="AD" clId="Web-{F490C74A-6DE9-4A93-A476-B220F9614E16}"/>
    <pc:docChg chg="modSld">
      <pc:chgData name="송호영" userId="S::ghdud119@konkuk.ac.kr::2286aef3-535c-4bbe-8664-406b05f44393" providerId="AD" clId="Web-{F490C74A-6DE9-4A93-A476-B220F9614E16}" dt="2021-05-25T17:21:43.400" v="5" actId="1076"/>
      <pc:docMkLst>
        <pc:docMk/>
      </pc:docMkLst>
      <pc:sldChg chg="addSp delSp modSp">
        <pc:chgData name="송호영" userId="S::ghdud119@konkuk.ac.kr::2286aef3-535c-4bbe-8664-406b05f44393" providerId="AD" clId="Web-{F490C74A-6DE9-4A93-A476-B220F9614E16}" dt="2021-05-25T17:21:43.400" v="5" actId="1076"/>
        <pc:sldMkLst>
          <pc:docMk/>
          <pc:sldMk cId="726295685" sldId="350"/>
        </pc:sldMkLst>
        <pc:picChg chg="del">
          <ac:chgData name="송호영" userId="S::ghdud119@konkuk.ac.kr::2286aef3-535c-4bbe-8664-406b05f44393" providerId="AD" clId="Web-{F490C74A-6DE9-4A93-A476-B220F9614E16}" dt="2021-05-25T17:21:36.228" v="1"/>
          <ac:picMkLst>
            <pc:docMk/>
            <pc:sldMk cId="726295685" sldId="350"/>
            <ac:picMk id="2" creationId="{ECB7887F-D318-4073-B083-C41552D45893}"/>
          </ac:picMkLst>
        </pc:picChg>
        <pc:picChg chg="add mod">
          <ac:chgData name="송호영" userId="S::ghdud119@konkuk.ac.kr::2286aef3-535c-4bbe-8664-406b05f44393" providerId="AD" clId="Web-{F490C74A-6DE9-4A93-A476-B220F9614E16}" dt="2021-05-25T17:21:43.400" v="5" actId="1076"/>
          <ac:picMkLst>
            <pc:docMk/>
            <pc:sldMk cId="726295685" sldId="350"/>
            <ac:picMk id="3" creationId="{F7FCE03B-E3A0-4DE2-BCCE-E7B74DA0B166}"/>
          </ac:picMkLst>
        </pc:picChg>
      </pc:sldChg>
    </pc:docChg>
  </pc:docChgLst>
  <pc:docChgLst>
    <pc:chgData name="haen1231@konkuk.ac.kr" userId="fc805462-1126-4daf-9bad-151ec245578c" providerId="ADAL" clId="{E83F0E7D-0EE6-444D-A1DD-D90560B3FCB1}"/>
    <pc:docChg chg="undo custSel modSld">
      <pc:chgData name="haen1231@konkuk.ac.kr" userId="fc805462-1126-4daf-9bad-151ec245578c" providerId="ADAL" clId="{E83F0E7D-0EE6-444D-A1DD-D90560B3FCB1}" dt="2021-05-25T17:08:32.705" v="169" actId="1038"/>
      <pc:docMkLst>
        <pc:docMk/>
      </pc:docMkLst>
      <pc:sldChg chg="modSp mod">
        <pc:chgData name="haen1231@konkuk.ac.kr" userId="fc805462-1126-4daf-9bad-151ec245578c" providerId="ADAL" clId="{E83F0E7D-0EE6-444D-A1DD-D90560B3FCB1}" dt="2021-05-25T17:08:01.251" v="159" actId="1076"/>
        <pc:sldMkLst>
          <pc:docMk/>
          <pc:sldMk cId="726295685" sldId="350"/>
        </pc:sldMkLst>
        <pc:spChg chg="mod">
          <ac:chgData name="haen1231@konkuk.ac.kr" userId="fc805462-1126-4daf-9bad-151ec245578c" providerId="ADAL" clId="{E83F0E7D-0EE6-444D-A1DD-D90560B3FCB1}" dt="2021-05-25T17:07:57.134" v="156" actId="1076"/>
          <ac:spMkLst>
            <pc:docMk/>
            <pc:sldMk cId="726295685" sldId="350"/>
            <ac:spMk id="9" creationId="{B5F5C5D5-B8B7-4478-A406-6E4252245BE6}"/>
          </ac:spMkLst>
        </pc:spChg>
        <pc:picChg chg="mod">
          <ac:chgData name="haen1231@konkuk.ac.kr" userId="fc805462-1126-4daf-9bad-151ec245578c" providerId="ADAL" clId="{E83F0E7D-0EE6-444D-A1DD-D90560B3FCB1}" dt="2021-05-25T17:08:01.251" v="159" actId="1076"/>
          <ac:picMkLst>
            <pc:docMk/>
            <pc:sldMk cId="726295685" sldId="350"/>
            <ac:picMk id="2" creationId="{ECB7887F-D318-4073-B083-C41552D45893}"/>
          </ac:picMkLst>
        </pc:picChg>
      </pc:sldChg>
      <pc:sldChg chg="addSp delSp modSp mod">
        <pc:chgData name="haen1231@konkuk.ac.kr" userId="fc805462-1126-4daf-9bad-151ec245578c" providerId="ADAL" clId="{E83F0E7D-0EE6-444D-A1DD-D90560B3FCB1}" dt="2021-05-25T17:08:32.705" v="169" actId="1038"/>
        <pc:sldMkLst>
          <pc:docMk/>
          <pc:sldMk cId="46320837" sldId="401"/>
        </pc:sldMkLst>
        <pc:spChg chg="mod ord">
          <ac:chgData name="haen1231@konkuk.ac.kr" userId="fc805462-1126-4daf-9bad-151ec245578c" providerId="ADAL" clId="{E83F0E7D-0EE6-444D-A1DD-D90560B3FCB1}" dt="2021-05-25T17:00:06.917" v="57" actId="1036"/>
          <ac:spMkLst>
            <pc:docMk/>
            <pc:sldMk cId="46320837" sldId="401"/>
            <ac:spMk id="8" creationId="{DA9CA269-B908-484F-935B-B26351CEDAA0}"/>
          </ac:spMkLst>
        </pc:spChg>
        <pc:spChg chg="mod">
          <ac:chgData name="haen1231@konkuk.ac.kr" userId="fc805462-1126-4daf-9bad-151ec245578c" providerId="ADAL" clId="{E83F0E7D-0EE6-444D-A1DD-D90560B3FCB1}" dt="2021-05-25T17:08:32.705" v="169" actId="1038"/>
          <ac:spMkLst>
            <pc:docMk/>
            <pc:sldMk cId="46320837" sldId="401"/>
            <ac:spMk id="16" creationId="{9FD993EA-981A-4C9E-A04E-F037A2A9C13D}"/>
          </ac:spMkLst>
        </pc:spChg>
        <pc:spChg chg="mod">
          <ac:chgData name="haen1231@konkuk.ac.kr" userId="fc805462-1126-4daf-9bad-151ec245578c" providerId="ADAL" clId="{E83F0E7D-0EE6-444D-A1DD-D90560B3FCB1}" dt="2021-05-25T17:08:25.954" v="167" actId="1582"/>
          <ac:spMkLst>
            <pc:docMk/>
            <pc:sldMk cId="46320837" sldId="401"/>
            <ac:spMk id="20" creationId="{B5F7D5EE-47BC-49F2-B7F1-0284AFBE66DB}"/>
          </ac:spMkLst>
        </pc:spChg>
        <pc:spChg chg="mod">
          <ac:chgData name="haen1231@konkuk.ac.kr" userId="fc805462-1126-4daf-9bad-151ec245578c" providerId="ADAL" clId="{E83F0E7D-0EE6-444D-A1DD-D90560B3FCB1}" dt="2021-05-25T17:08:17.561" v="166" actId="1037"/>
          <ac:spMkLst>
            <pc:docMk/>
            <pc:sldMk cId="46320837" sldId="401"/>
            <ac:spMk id="21" creationId="{3A96D63E-E0D4-40FA-A193-8C4F8AFB44E3}"/>
          </ac:spMkLst>
        </pc:spChg>
        <pc:spChg chg="mod ord">
          <ac:chgData name="haen1231@konkuk.ac.kr" userId="fc805462-1126-4daf-9bad-151ec245578c" providerId="ADAL" clId="{E83F0E7D-0EE6-444D-A1DD-D90560B3FCB1}" dt="2021-05-25T17:01:41.129" v="72" actId="1037"/>
          <ac:spMkLst>
            <pc:docMk/>
            <pc:sldMk cId="46320837" sldId="401"/>
            <ac:spMk id="22" creationId="{75418F84-2C48-4D26-B595-B00E4F4AFAE2}"/>
          </ac:spMkLst>
        </pc:spChg>
        <pc:spChg chg="mod ord">
          <ac:chgData name="haen1231@konkuk.ac.kr" userId="fc805462-1126-4daf-9bad-151ec245578c" providerId="ADAL" clId="{E83F0E7D-0EE6-444D-A1DD-D90560B3FCB1}" dt="2021-05-25T17:02:36.533" v="90" actId="14100"/>
          <ac:spMkLst>
            <pc:docMk/>
            <pc:sldMk cId="46320837" sldId="401"/>
            <ac:spMk id="23" creationId="{8D6A8B0A-BDF6-4027-B76A-9285924AFEE1}"/>
          </ac:spMkLst>
        </pc:spChg>
        <pc:spChg chg="mod ord">
          <ac:chgData name="haen1231@konkuk.ac.kr" userId="fc805462-1126-4daf-9bad-151ec245578c" providerId="ADAL" clId="{E83F0E7D-0EE6-444D-A1DD-D90560B3FCB1}" dt="2021-05-25T16:59:32.284" v="33" actId="1038"/>
          <ac:spMkLst>
            <pc:docMk/>
            <pc:sldMk cId="46320837" sldId="401"/>
            <ac:spMk id="24" creationId="{352BA94B-0F8F-46C6-8699-9651E95EA54A}"/>
          </ac:spMkLst>
        </pc:spChg>
        <pc:spChg chg="mod ord">
          <ac:chgData name="haen1231@konkuk.ac.kr" userId="fc805462-1126-4daf-9bad-151ec245578c" providerId="ADAL" clId="{E83F0E7D-0EE6-444D-A1DD-D90560B3FCB1}" dt="2021-05-25T17:00:42.219" v="63" actId="14100"/>
          <ac:spMkLst>
            <pc:docMk/>
            <pc:sldMk cId="46320837" sldId="401"/>
            <ac:spMk id="25" creationId="{EA5B583F-F22E-4AEE-A457-724EC4D8A22E}"/>
          </ac:spMkLst>
        </pc:spChg>
        <pc:spChg chg="add mod">
          <ac:chgData name="haen1231@konkuk.ac.kr" userId="fc805462-1126-4daf-9bad-151ec245578c" providerId="ADAL" clId="{E83F0E7D-0EE6-444D-A1DD-D90560B3FCB1}" dt="2021-05-25T17:03:01.505" v="93" actId="14100"/>
          <ac:spMkLst>
            <pc:docMk/>
            <pc:sldMk cId="46320837" sldId="401"/>
            <ac:spMk id="26" creationId="{05A45304-8D2F-49F2-8B0F-09DDD0E8FEFD}"/>
          </ac:spMkLst>
        </pc:spChg>
        <pc:spChg chg="add mod">
          <ac:chgData name="haen1231@konkuk.ac.kr" userId="fc805462-1126-4daf-9bad-151ec245578c" providerId="ADAL" clId="{E83F0E7D-0EE6-444D-A1DD-D90560B3FCB1}" dt="2021-05-25T17:03:15.389" v="98" actId="14100"/>
          <ac:spMkLst>
            <pc:docMk/>
            <pc:sldMk cId="46320837" sldId="401"/>
            <ac:spMk id="27" creationId="{0A2C7B44-1B3F-441F-832A-AED8B8EB8F17}"/>
          </ac:spMkLst>
        </pc:spChg>
        <pc:spChg chg="add mod">
          <ac:chgData name="haen1231@konkuk.ac.kr" userId="fc805462-1126-4daf-9bad-151ec245578c" providerId="ADAL" clId="{E83F0E7D-0EE6-444D-A1DD-D90560B3FCB1}" dt="2021-05-25T17:03:49.739" v="103" actId="14100"/>
          <ac:spMkLst>
            <pc:docMk/>
            <pc:sldMk cId="46320837" sldId="401"/>
            <ac:spMk id="28" creationId="{642D01AD-83D9-4AE8-8725-FA80942C6286}"/>
          </ac:spMkLst>
        </pc:spChg>
        <pc:spChg chg="add mod">
          <ac:chgData name="haen1231@konkuk.ac.kr" userId="fc805462-1126-4daf-9bad-151ec245578c" providerId="ADAL" clId="{E83F0E7D-0EE6-444D-A1DD-D90560B3FCB1}" dt="2021-05-25T17:04:28.759" v="106" actId="14100"/>
          <ac:spMkLst>
            <pc:docMk/>
            <pc:sldMk cId="46320837" sldId="401"/>
            <ac:spMk id="29" creationId="{226947B8-D3E7-464E-9D71-E80543D8FD6B}"/>
          </ac:spMkLst>
        </pc:spChg>
        <pc:spChg chg="add mod">
          <ac:chgData name="haen1231@konkuk.ac.kr" userId="fc805462-1126-4daf-9bad-151ec245578c" providerId="ADAL" clId="{E83F0E7D-0EE6-444D-A1DD-D90560B3FCB1}" dt="2021-05-25T17:04:48.894" v="109" actId="14100"/>
          <ac:spMkLst>
            <pc:docMk/>
            <pc:sldMk cId="46320837" sldId="401"/>
            <ac:spMk id="30" creationId="{F26A5740-B48F-42B4-B7B7-6C603E8074E3}"/>
          </ac:spMkLst>
        </pc:spChg>
        <pc:spChg chg="add mod">
          <ac:chgData name="haen1231@konkuk.ac.kr" userId="fc805462-1126-4daf-9bad-151ec245578c" providerId="ADAL" clId="{E83F0E7D-0EE6-444D-A1DD-D90560B3FCB1}" dt="2021-05-25T17:05:10.630" v="112" actId="14100"/>
          <ac:spMkLst>
            <pc:docMk/>
            <pc:sldMk cId="46320837" sldId="401"/>
            <ac:spMk id="31" creationId="{5F4D1FFD-4523-4121-9632-AB90646CC482}"/>
          </ac:spMkLst>
        </pc:spChg>
        <pc:spChg chg="add mod">
          <ac:chgData name="haen1231@konkuk.ac.kr" userId="fc805462-1126-4daf-9bad-151ec245578c" providerId="ADAL" clId="{E83F0E7D-0EE6-444D-A1DD-D90560B3FCB1}" dt="2021-05-25T17:05:29.773" v="121" actId="1038"/>
          <ac:spMkLst>
            <pc:docMk/>
            <pc:sldMk cId="46320837" sldId="401"/>
            <ac:spMk id="32" creationId="{59AF9266-BC68-4143-A5F9-AF6204FEE3A8}"/>
          </ac:spMkLst>
        </pc:spChg>
        <pc:spChg chg="add mod">
          <ac:chgData name="haen1231@konkuk.ac.kr" userId="fc805462-1126-4daf-9bad-151ec245578c" providerId="ADAL" clId="{E83F0E7D-0EE6-444D-A1DD-D90560B3FCB1}" dt="2021-05-25T17:06:17.372" v="133" actId="14100"/>
          <ac:spMkLst>
            <pc:docMk/>
            <pc:sldMk cId="46320837" sldId="401"/>
            <ac:spMk id="33" creationId="{FC3358AD-9168-4FC8-8E61-00751C1DFB52}"/>
          </ac:spMkLst>
        </pc:spChg>
        <pc:spChg chg="add del mod">
          <ac:chgData name="haen1231@konkuk.ac.kr" userId="fc805462-1126-4daf-9bad-151ec245578c" providerId="ADAL" clId="{E83F0E7D-0EE6-444D-A1DD-D90560B3FCB1}" dt="2021-05-25T17:06:21.337" v="135"/>
          <ac:spMkLst>
            <pc:docMk/>
            <pc:sldMk cId="46320837" sldId="401"/>
            <ac:spMk id="34" creationId="{6D55D2B8-CD86-4BA2-A50E-EACCB15E89C0}"/>
          </ac:spMkLst>
        </pc:spChg>
        <pc:spChg chg="add mod">
          <ac:chgData name="haen1231@konkuk.ac.kr" userId="fc805462-1126-4daf-9bad-151ec245578c" providerId="ADAL" clId="{E83F0E7D-0EE6-444D-A1DD-D90560B3FCB1}" dt="2021-05-25T17:08:01.748" v="160" actId="1036"/>
          <ac:spMkLst>
            <pc:docMk/>
            <pc:sldMk cId="46320837" sldId="401"/>
            <ac:spMk id="35" creationId="{CDD2C69E-AFE0-47C8-943F-3A50AE664B46}"/>
          </ac:spMkLst>
        </pc:spChg>
        <pc:picChg chg="mod">
          <ac:chgData name="haen1231@konkuk.ac.kr" userId="fc805462-1126-4daf-9bad-151ec245578c" providerId="ADAL" clId="{E83F0E7D-0EE6-444D-A1DD-D90560B3FCB1}" dt="2021-05-25T17:08:12.401" v="161" actId="1076"/>
          <ac:picMkLst>
            <pc:docMk/>
            <pc:sldMk cId="46320837" sldId="401"/>
            <ac:picMk id="3" creationId="{AFFD7DD6-A814-473E-97EF-C32A20DC89E5}"/>
          </ac:picMkLst>
        </pc:picChg>
        <pc:picChg chg="del">
          <ac:chgData name="haen1231@konkuk.ac.kr" userId="fc805462-1126-4daf-9bad-151ec245578c" providerId="ADAL" clId="{E83F0E7D-0EE6-444D-A1DD-D90560B3FCB1}" dt="2021-05-25T16:57:27.351" v="0" actId="478"/>
          <ac:picMkLst>
            <pc:docMk/>
            <pc:sldMk cId="46320837" sldId="401"/>
            <ac:picMk id="7" creationId="{2CBED714-264D-4BB6-B53A-59F4869D1CC2}"/>
          </ac:picMkLst>
        </pc:picChg>
        <pc:picChg chg="add mod ord">
          <ac:chgData name="haen1231@konkuk.ac.kr" userId="fc805462-1126-4daf-9bad-151ec245578c" providerId="ADAL" clId="{E83F0E7D-0EE6-444D-A1DD-D90560B3FCB1}" dt="2021-05-25T17:03:18.958" v="101" actId="1076"/>
          <ac:picMkLst>
            <pc:docMk/>
            <pc:sldMk cId="46320837" sldId="401"/>
            <ac:picMk id="11" creationId="{EE519A9F-EC0C-4237-991C-B7F7FCD08976}"/>
          </ac:picMkLst>
        </pc:picChg>
      </pc:sldChg>
    </pc:docChg>
  </pc:docChgLst>
  <pc:docChgLst>
    <pc:chgData name="송호영" userId="S::ghdud119@konkuk.ac.kr::2286aef3-535c-4bbe-8664-406b05f44393" providerId="AD" clId="Web-{08DB76E0-CAE7-43AB-B637-C52D507E414C}"/>
    <pc:docChg chg="addSld delSld modSld sldOrd">
      <pc:chgData name="송호영" userId="S::ghdud119@konkuk.ac.kr::2286aef3-535c-4bbe-8664-406b05f44393" providerId="AD" clId="Web-{08DB76E0-CAE7-43AB-B637-C52D507E414C}" dt="2021-05-12T19:55:12.591" v="171"/>
      <pc:docMkLst>
        <pc:docMk/>
      </pc:docMkLst>
      <pc:sldChg chg="modSp">
        <pc:chgData name="송호영" userId="S::ghdud119@konkuk.ac.kr::2286aef3-535c-4bbe-8664-406b05f44393" providerId="AD" clId="Web-{08DB76E0-CAE7-43AB-B637-C52D507E414C}" dt="2021-05-12T19:47:05.420" v="3" actId="20577"/>
        <pc:sldMkLst>
          <pc:docMk/>
          <pc:sldMk cId="2096111808" sldId="290"/>
        </pc:sldMkLst>
        <pc:spChg chg="mod">
          <ac:chgData name="송호영" userId="S::ghdud119@konkuk.ac.kr::2286aef3-535c-4bbe-8664-406b05f44393" providerId="AD" clId="Web-{08DB76E0-CAE7-43AB-B637-C52D507E414C}" dt="2021-05-12T19:47:05.420" v="3" actId="20577"/>
          <ac:spMkLst>
            <pc:docMk/>
            <pc:sldMk cId="2096111808" sldId="290"/>
            <ac:spMk id="8" creationId="{00000000-0000-0000-0000-000000000000}"/>
          </ac:spMkLst>
        </pc:spChg>
      </pc:sldChg>
      <pc:sldChg chg="modSp">
        <pc:chgData name="송호영" userId="S::ghdud119@konkuk.ac.kr::2286aef3-535c-4bbe-8664-406b05f44393" providerId="AD" clId="Web-{08DB76E0-CAE7-43AB-B637-C52D507E414C}" dt="2021-05-12T19:52:28.555" v="156"/>
        <pc:sldMkLst>
          <pc:docMk/>
          <pc:sldMk cId="3166077269" sldId="294"/>
        </pc:sldMkLst>
        <pc:spChg chg="mod">
          <ac:chgData name="송호영" userId="S::ghdud119@konkuk.ac.kr::2286aef3-535c-4bbe-8664-406b05f44393" providerId="AD" clId="Web-{08DB76E0-CAE7-43AB-B637-C52D507E414C}" dt="2021-05-12T19:52:00.101" v="153" actId="14100"/>
          <ac:spMkLst>
            <pc:docMk/>
            <pc:sldMk cId="3166077269" sldId="294"/>
            <ac:spMk id="16" creationId="{53C00B07-0330-4776-A521-0748BEB10438}"/>
          </ac:spMkLst>
        </pc:spChg>
        <pc:graphicFrameChg chg="mod modGraphic">
          <ac:chgData name="송호영" userId="S::ghdud119@konkuk.ac.kr::2286aef3-535c-4bbe-8664-406b05f44393" providerId="AD" clId="Web-{08DB76E0-CAE7-43AB-B637-C52D507E414C}" dt="2021-05-12T19:52:28.555" v="156"/>
          <ac:graphicFrameMkLst>
            <pc:docMk/>
            <pc:sldMk cId="3166077269" sldId="294"/>
            <ac:graphicFrameMk id="21" creationId="{D24F62E1-595F-4F11-B843-EEC76AB608CC}"/>
          </ac:graphicFrameMkLst>
        </pc:graphicFrameChg>
      </pc:sldChg>
      <pc:sldChg chg="modSp">
        <pc:chgData name="송호영" userId="S::ghdud119@konkuk.ac.kr::2286aef3-535c-4bbe-8664-406b05f44393" providerId="AD" clId="Web-{08DB76E0-CAE7-43AB-B637-C52D507E414C}" dt="2021-05-12T19:49:10.596" v="63" actId="20577"/>
        <pc:sldMkLst>
          <pc:docMk/>
          <pc:sldMk cId="1369210909" sldId="309"/>
        </pc:sldMkLst>
        <pc:spChg chg="mod">
          <ac:chgData name="송호영" userId="S::ghdud119@konkuk.ac.kr::2286aef3-535c-4bbe-8664-406b05f44393" providerId="AD" clId="Web-{08DB76E0-CAE7-43AB-B637-C52D507E414C}" dt="2021-05-12T19:49:10.596" v="63" actId="20577"/>
          <ac:spMkLst>
            <pc:docMk/>
            <pc:sldMk cId="1369210909" sldId="309"/>
            <ac:spMk id="11" creationId="{7CAA0400-86A5-D842-9FFF-958A32BC9488}"/>
          </ac:spMkLst>
        </pc:spChg>
      </pc:sldChg>
      <pc:sldChg chg="del">
        <pc:chgData name="송호영" userId="S::ghdud119@konkuk.ac.kr::2286aef3-535c-4bbe-8664-406b05f44393" providerId="AD" clId="Web-{08DB76E0-CAE7-43AB-B637-C52D507E414C}" dt="2021-05-12T19:53:31.353" v="157"/>
        <pc:sldMkLst>
          <pc:docMk/>
          <pc:sldMk cId="3106934273" sldId="314"/>
        </pc:sldMkLst>
      </pc:sldChg>
      <pc:sldChg chg="del">
        <pc:chgData name="송호영" userId="S::ghdud119@konkuk.ac.kr::2286aef3-535c-4bbe-8664-406b05f44393" providerId="AD" clId="Web-{08DB76E0-CAE7-43AB-B637-C52D507E414C}" dt="2021-05-12T19:53:32.541" v="158"/>
        <pc:sldMkLst>
          <pc:docMk/>
          <pc:sldMk cId="2893478857" sldId="316"/>
        </pc:sldMkLst>
      </pc:sldChg>
      <pc:sldChg chg="del">
        <pc:chgData name="송호영" userId="S::ghdud119@konkuk.ac.kr::2286aef3-535c-4bbe-8664-406b05f44393" providerId="AD" clId="Web-{08DB76E0-CAE7-43AB-B637-C52D507E414C}" dt="2021-05-12T19:53:42.994" v="159"/>
        <pc:sldMkLst>
          <pc:docMk/>
          <pc:sldMk cId="1082070766" sldId="317"/>
        </pc:sldMkLst>
      </pc:sldChg>
      <pc:sldChg chg="addSp delSp modSp ord">
        <pc:chgData name="송호영" userId="S::ghdud119@konkuk.ac.kr::2286aef3-535c-4bbe-8664-406b05f44393" providerId="AD" clId="Web-{08DB76E0-CAE7-43AB-B637-C52D507E414C}" dt="2021-05-12T19:55:12.591" v="171"/>
        <pc:sldMkLst>
          <pc:docMk/>
          <pc:sldMk cId="46320837" sldId="401"/>
        </pc:sldMkLst>
        <pc:spChg chg="add">
          <ac:chgData name="송호영" userId="S::ghdud119@konkuk.ac.kr::2286aef3-535c-4bbe-8664-406b05f44393" providerId="AD" clId="Web-{08DB76E0-CAE7-43AB-B637-C52D507E414C}" dt="2021-05-12T19:55:12.591" v="171"/>
          <ac:spMkLst>
            <pc:docMk/>
            <pc:sldMk cId="46320837" sldId="401"/>
            <ac:spMk id="2" creationId="{03D9372D-B0A9-418E-86BB-FC5982423AB2}"/>
          </ac:spMkLst>
        </pc:spChg>
        <pc:spChg chg="del mod">
          <ac:chgData name="송호영" userId="S::ghdud119@konkuk.ac.kr::2286aef3-535c-4bbe-8664-406b05f44393" providerId="AD" clId="Web-{08DB76E0-CAE7-43AB-B637-C52D507E414C}" dt="2021-05-12T19:55:12.106" v="170"/>
          <ac:spMkLst>
            <pc:docMk/>
            <pc:sldMk cId="46320837" sldId="401"/>
            <ac:spMk id="11" creationId="{FFFAC92A-419A-4DFB-8177-28394B2D91B3}"/>
          </ac:spMkLst>
        </pc:spChg>
      </pc:sldChg>
      <pc:sldChg chg="delSp modSp add del replId">
        <pc:chgData name="송호영" userId="S::ghdud119@konkuk.ac.kr::2286aef3-535c-4bbe-8664-406b05f44393" providerId="AD" clId="Web-{08DB76E0-CAE7-43AB-B637-C52D507E414C}" dt="2021-05-12T19:54:45.277" v="165"/>
        <pc:sldMkLst>
          <pc:docMk/>
          <pc:sldMk cId="188803418" sldId="404"/>
        </pc:sldMkLst>
        <pc:spChg chg="mod">
          <ac:chgData name="송호영" userId="S::ghdud119@konkuk.ac.kr::2286aef3-535c-4bbe-8664-406b05f44393" providerId="AD" clId="Web-{08DB76E0-CAE7-43AB-B637-C52D507E414C}" dt="2021-05-12T19:54:31.371" v="163" actId="20577"/>
          <ac:spMkLst>
            <pc:docMk/>
            <pc:sldMk cId="188803418" sldId="404"/>
            <ac:spMk id="9" creationId="{93108123-9AE1-4F00-A4DF-51C60D543A68}"/>
          </ac:spMkLst>
        </pc:spChg>
        <pc:spChg chg="del">
          <ac:chgData name="송호영" userId="S::ghdud119@konkuk.ac.kr::2286aef3-535c-4bbe-8664-406b05f44393" providerId="AD" clId="Web-{08DB76E0-CAE7-43AB-B637-C52D507E414C}" dt="2021-05-12T19:54:29.714" v="161"/>
          <ac:spMkLst>
            <pc:docMk/>
            <pc:sldMk cId="188803418" sldId="404"/>
            <ac:spMk id="11" creationId="{7CAA0400-86A5-D842-9FFF-958A32BC9488}"/>
          </ac:spMkLst>
        </pc:spChg>
      </pc:sldChg>
      <pc:sldChg chg="add del replId">
        <pc:chgData name="송호영" userId="S::ghdud119@konkuk.ac.kr::2286aef3-535c-4bbe-8664-406b05f44393" providerId="AD" clId="Web-{08DB76E0-CAE7-43AB-B637-C52D507E414C}" dt="2021-05-12T19:54:55.028" v="167"/>
        <pc:sldMkLst>
          <pc:docMk/>
          <pc:sldMk cId="2078593273" sldId="404"/>
        </pc:sldMkLst>
      </pc:sldChg>
    </pc:docChg>
  </pc:docChgLst>
  <pc:docChgLst>
    <pc:chgData name="송호영" userId="2286aef3-535c-4bbe-8664-406b05f44393" providerId="ADAL" clId="{79085BB7-D123-4E8A-81D2-5D54B81BA738}"/>
    <pc:docChg chg="undo custSel addSld delSld modSld">
      <pc:chgData name="송호영" userId="2286aef3-535c-4bbe-8664-406b05f44393" providerId="ADAL" clId="{79085BB7-D123-4E8A-81D2-5D54B81BA738}" dt="2021-04-30T02:33:17.301" v="58" actId="1076"/>
      <pc:docMkLst>
        <pc:docMk/>
      </pc:docMkLst>
      <pc:sldChg chg="addSp delSp modSp mod">
        <pc:chgData name="송호영" userId="2286aef3-535c-4bbe-8664-406b05f44393" providerId="ADAL" clId="{79085BB7-D123-4E8A-81D2-5D54B81BA738}" dt="2021-04-28T16:49:16.030" v="10" actId="1076"/>
        <pc:sldMkLst>
          <pc:docMk/>
          <pc:sldMk cId="826299919" sldId="315"/>
        </pc:sldMkLst>
        <pc:picChg chg="del">
          <ac:chgData name="송호영" userId="2286aef3-535c-4bbe-8664-406b05f44393" providerId="ADAL" clId="{79085BB7-D123-4E8A-81D2-5D54B81BA738}" dt="2021-04-28T16:49:03.179" v="6" actId="478"/>
          <ac:picMkLst>
            <pc:docMk/>
            <pc:sldMk cId="826299919" sldId="315"/>
            <ac:picMk id="24" creationId="{0FBB7403-3DD2-4AD6-BBBC-215ABC08ADA2}"/>
          </ac:picMkLst>
        </pc:picChg>
        <pc:picChg chg="add mod">
          <ac:chgData name="송호영" userId="2286aef3-535c-4bbe-8664-406b05f44393" providerId="ADAL" clId="{79085BB7-D123-4E8A-81D2-5D54B81BA738}" dt="2021-04-28T16:49:16.030" v="10" actId="1076"/>
          <ac:picMkLst>
            <pc:docMk/>
            <pc:sldMk cId="826299919" sldId="315"/>
            <ac:picMk id="2050" creationId="{4E6F19C5-6803-4C83-BF63-88B1A57FAF4A}"/>
          </ac:picMkLst>
        </pc:picChg>
      </pc:sldChg>
      <pc:sldChg chg="modSp mod">
        <pc:chgData name="송호영" userId="2286aef3-535c-4bbe-8664-406b05f44393" providerId="ADAL" clId="{79085BB7-D123-4E8A-81D2-5D54B81BA738}" dt="2021-04-30T01:56:39.872" v="52" actId="20577"/>
        <pc:sldMkLst>
          <pc:docMk/>
          <pc:sldMk cId="552218876" sldId="320"/>
        </pc:sldMkLst>
        <pc:graphicFrameChg chg="mod modGraphic">
          <ac:chgData name="송호영" userId="2286aef3-535c-4bbe-8664-406b05f44393" providerId="ADAL" clId="{79085BB7-D123-4E8A-81D2-5D54B81BA738}" dt="2021-04-30T01:56:39.872" v="52" actId="20577"/>
          <ac:graphicFrameMkLst>
            <pc:docMk/>
            <pc:sldMk cId="552218876" sldId="320"/>
            <ac:graphicFrameMk id="8" creationId="{6139E085-E024-4107-9F9B-55D644B9F97B}"/>
          </ac:graphicFrameMkLst>
        </pc:graphicFrameChg>
      </pc:sldChg>
      <pc:sldChg chg="delSp mod">
        <pc:chgData name="송호영" userId="2286aef3-535c-4bbe-8664-406b05f44393" providerId="ADAL" clId="{79085BB7-D123-4E8A-81D2-5D54B81BA738}" dt="2021-04-28T16:51:13.799" v="11" actId="478"/>
        <pc:sldMkLst>
          <pc:docMk/>
          <pc:sldMk cId="2501462282" sldId="347"/>
        </pc:sldMkLst>
        <pc:picChg chg="del">
          <ac:chgData name="송호영" userId="2286aef3-535c-4bbe-8664-406b05f44393" providerId="ADAL" clId="{79085BB7-D123-4E8A-81D2-5D54B81BA738}" dt="2021-04-28T16:51:13.799" v="11" actId="478"/>
          <ac:picMkLst>
            <pc:docMk/>
            <pc:sldMk cId="2501462282" sldId="347"/>
            <ac:picMk id="2" creationId="{0E561E5C-AE5D-42AD-9B42-65281A13A5BB}"/>
          </ac:picMkLst>
        </pc:picChg>
      </pc:sldChg>
      <pc:sldChg chg="addSp delSp modSp mod">
        <pc:chgData name="송호영" userId="2286aef3-535c-4bbe-8664-406b05f44393" providerId="ADAL" clId="{79085BB7-D123-4E8A-81D2-5D54B81BA738}" dt="2021-04-28T17:43:19.519" v="37" actId="478"/>
        <pc:sldMkLst>
          <pc:docMk/>
          <pc:sldMk cId="726295685" sldId="350"/>
        </pc:sldMkLst>
        <pc:picChg chg="del">
          <ac:chgData name="송호영" userId="2286aef3-535c-4bbe-8664-406b05f44393" providerId="ADAL" clId="{79085BB7-D123-4E8A-81D2-5D54B81BA738}" dt="2021-04-28T16:51:17.118" v="13" actId="478"/>
          <ac:picMkLst>
            <pc:docMk/>
            <pc:sldMk cId="726295685" sldId="350"/>
            <ac:picMk id="2" creationId="{0511ABBE-1EBA-4F1B-B61C-E880FEFCF4EB}"/>
          </ac:picMkLst>
        </pc:picChg>
        <pc:picChg chg="add del mod">
          <ac:chgData name="송호영" userId="2286aef3-535c-4bbe-8664-406b05f44393" providerId="ADAL" clId="{79085BB7-D123-4E8A-81D2-5D54B81BA738}" dt="2021-04-28T17:10:14.863" v="28" actId="478"/>
          <ac:picMkLst>
            <pc:docMk/>
            <pc:sldMk cId="726295685" sldId="350"/>
            <ac:picMk id="4" creationId="{450AE7A0-C457-4F2D-8C89-DFC404748E7D}"/>
          </ac:picMkLst>
        </pc:picChg>
        <pc:picChg chg="add del mod">
          <ac:chgData name="송호영" userId="2286aef3-535c-4bbe-8664-406b05f44393" providerId="ADAL" clId="{79085BB7-D123-4E8A-81D2-5D54B81BA738}" dt="2021-04-28T17:43:19.519" v="37" actId="478"/>
          <ac:picMkLst>
            <pc:docMk/>
            <pc:sldMk cId="726295685" sldId="350"/>
            <ac:picMk id="11" creationId="{76ED3459-C7FD-4A1E-81E3-38710AE62104}"/>
          </ac:picMkLst>
        </pc:picChg>
        <pc:picChg chg="add del">
          <ac:chgData name="송호영" userId="2286aef3-535c-4bbe-8664-406b05f44393" providerId="ADAL" clId="{79085BB7-D123-4E8A-81D2-5D54B81BA738}" dt="2021-04-28T17:43:19.144" v="36" actId="22"/>
          <ac:picMkLst>
            <pc:docMk/>
            <pc:sldMk cId="726295685" sldId="350"/>
            <ac:picMk id="14" creationId="{85D26FCA-CD2B-44E1-9BB9-C3B3D3948D41}"/>
          </ac:picMkLst>
        </pc:picChg>
        <pc:picChg chg="add del mod">
          <ac:chgData name="송호영" userId="2286aef3-535c-4bbe-8664-406b05f44393" providerId="ADAL" clId="{79085BB7-D123-4E8A-81D2-5D54B81BA738}" dt="2021-04-28T17:07:13.680" v="22" actId="478"/>
          <ac:picMkLst>
            <pc:docMk/>
            <pc:sldMk cId="726295685" sldId="350"/>
            <ac:picMk id="3074" creationId="{A0CFA554-91F1-48A0-960A-13D9D167D62A}"/>
          </ac:picMkLst>
        </pc:picChg>
      </pc:sldChg>
      <pc:sldChg chg="delSp mod">
        <pc:chgData name="송호영" userId="2286aef3-535c-4bbe-8664-406b05f44393" providerId="ADAL" clId="{79085BB7-D123-4E8A-81D2-5D54B81BA738}" dt="2021-04-28T16:51:15.604" v="12" actId="478"/>
        <pc:sldMkLst>
          <pc:docMk/>
          <pc:sldMk cId="1697351512" sldId="351"/>
        </pc:sldMkLst>
        <pc:picChg chg="del">
          <ac:chgData name="송호영" userId="2286aef3-535c-4bbe-8664-406b05f44393" providerId="ADAL" clId="{79085BB7-D123-4E8A-81D2-5D54B81BA738}" dt="2021-04-28T16:51:15.604" v="12" actId="478"/>
          <ac:picMkLst>
            <pc:docMk/>
            <pc:sldMk cId="1697351512" sldId="351"/>
            <ac:picMk id="2" creationId="{2D80B81A-8E20-4025-AB0A-3E5BFCC500DF}"/>
          </ac:picMkLst>
        </pc:picChg>
      </pc:sldChg>
      <pc:sldChg chg="addSp delSp modSp mod">
        <pc:chgData name="송호영" userId="2286aef3-535c-4bbe-8664-406b05f44393" providerId="ADAL" clId="{79085BB7-D123-4E8A-81D2-5D54B81BA738}" dt="2021-04-30T02:33:17.301" v="58" actId="1076"/>
        <pc:sldMkLst>
          <pc:docMk/>
          <pc:sldMk cId="46320837" sldId="401"/>
        </pc:sldMkLst>
        <pc:picChg chg="add del mod">
          <ac:chgData name="송호영" userId="2286aef3-535c-4bbe-8664-406b05f44393" providerId="ADAL" clId="{79085BB7-D123-4E8A-81D2-5D54B81BA738}" dt="2021-04-30T02:33:07.647" v="53" actId="478"/>
          <ac:picMkLst>
            <pc:docMk/>
            <pc:sldMk cId="46320837" sldId="401"/>
            <ac:picMk id="3" creationId="{C9048FA8-3BC5-4744-BA75-DBD120D53F8C}"/>
          </ac:picMkLst>
        </pc:picChg>
        <pc:picChg chg="add mod">
          <ac:chgData name="송호영" userId="2286aef3-535c-4bbe-8664-406b05f44393" providerId="ADAL" clId="{79085BB7-D123-4E8A-81D2-5D54B81BA738}" dt="2021-04-30T02:33:17.301" v="58" actId="1076"/>
          <ac:picMkLst>
            <pc:docMk/>
            <pc:sldMk cId="46320837" sldId="401"/>
            <ac:picMk id="4" creationId="{5586402D-DEDC-49A9-91E8-CAADAFDC0F5C}"/>
          </ac:picMkLst>
        </pc:picChg>
        <pc:picChg chg="add del mod">
          <ac:chgData name="송호영" userId="2286aef3-535c-4bbe-8664-406b05f44393" providerId="ADAL" clId="{79085BB7-D123-4E8A-81D2-5D54B81BA738}" dt="2021-04-28T17:43:21.866" v="38" actId="478"/>
          <ac:picMkLst>
            <pc:docMk/>
            <pc:sldMk cId="46320837" sldId="401"/>
            <ac:picMk id="1026" creationId="{82931EBD-35BC-4761-908C-187F5E993C39}"/>
          </ac:picMkLst>
        </pc:picChg>
      </pc:sldChg>
      <pc:sldChg chg="new del">
        <pc:chgData name="송호영" userId="2286aef3-535c-4bbe-8664-406b05f44393" providerId="ADAL" clId="{79085BB7-D123-4E8A-81D2-5D54B81BA738}" dt="2021-04-30T01:38:03.804" v="46" actId="680"/>
        <pc:sldMkLst>
          <pc:docMk/>
          <pc:sldMk cId="1703744402" sldId="404"/>
        </pc:sldMkLst>
      </pc:sldChg>
    </pc:docChg>
  </pc:docChgLst>
  <pc:docChgLst>
    <pc:chgData name="이해림" userId="S::hailim97@konkuk.ac.kr::da362752-a4b6-43ac-bb49-41d6e5cfdc35" providerId="AD" clId="Web-{56F2299B-DB82-48AB-816F-6A7F2122D6DC}"/>
    <pc:docChg chg="modSld">
      <pc:chgData name="이해림" userId="S::hailim97@konkuk.ac.kr::da362752-a4b6-43ac-bb49-41d6e5cfdc35" providerId="AD" clId="Web-{56F2299B-DB82-48AB-816F-6A7F2122D6DC}" dt="2021-04-30T13:42:14.915" v="204"/>
      <pc:docMkLst>
        <pc:docMk/>
      </pc:docMkLst>
      <pc:sldChg chg="modSp">
        <pc:chgData name="이해림" userId="S::hailim97@konkuk.ac.kr::da362752-a4b6-43ac-bb49-41d6e5cfdc35" providerId="AD" clId="Web-{56F2299B-DB82-48AB-816F-6A7F2122D6DC}" dt="2021-04-30T13:42:14.915" v="204"/>
        <pc:sldMkLst>
          <pc:docMk/>
          <pc:sldMk cId="552218876" sldId="320"/>
        </pc:sldMkLst>
        <pc:graphicFrameChg chg="mod modGraphic">
          <ac:chgData name="이해림" userId="S::hailim97@konkuk.ac.kr::da362752-a4b6-43ac-bb49-41d6e5cfdc35" providerId="AD" clId="Web-{56F2299B-DB82-48AB-816F-6A7F2122D6DC}" dt="2021-04-30T13:42:14.915" v="204"/>
          <ac:graphicFrameMkLst>
            <pc:docMk/>
            <pc:sldMk cId="552218876" sldId="320"/>
            <ac:graphicFrameMk id="8" creationId="{6139E085-E024-4107-9F9B-55D644B9F97B}"/>
          </ac:graphicFrameMkLst>
        </pc:graphicFrameChg>
      </pc:sldChg>
      <pc:sldChg chg="addSp delSp">
        <pc:chgData name="이해림" userId="S::hailim97@konkuk.ac.kr::da362752-a4b6-43ac-bb49-41d6e5cfdc35" providerId="AD" clId="Web-{56F2299B-DB82-48AB-816F-6A7F2122D6DC}" dt="2021-04-30T12:46:16.192" v="128"/>
        <pc:sldMkLst>
          <pc:docMk/>
          <pc:sldMk cId="3657038753" sldId="385"/>
        </pc:sldMkLst>
        <pc:picChg chg="add">
          <ac:chgData name="이해림" userId="S::hailim97@konkuk.ac.kr::da362752-a4b6-43ac-bb49-41d6e5cfdc35" providerId="AD" clId="Web-{56F2299B-DB82-48AB-816F-6A7F2122D6DC}" dt="2021-04-30T12:46:16.192" v="128"/>
          <ac:picMkLst>
            <pc:docMk/>
            <pc:sldMk cId="3657038753" sldId="385"/>
            <ac:picMk id="2" creationId="{279983A6-3BB8-45AD-BF7C-9E3D3EE04C5E}"/>
          </ac:picMkLst>
        </pc:picChg>
        <pc:picChg chg="del">
          <ac:chgData name="이해림" userId="S::hailim97@konkuk.ac.kr::da362752-a4b6-43ac-bb49-41d6e5cfdc35" providerId="AD" clId="Web-{56F2299B-DB82-48AB-816F-6A7F2122D6DC}" dt="2021-04-30T12:46:15.708" v="127"/>
          <ac:picMkLst>
            <pc:docMk/>
            <pc:sldMk cId="3657038753" sldId="385"/>
            <ac:picMk id="9" creationId="{3A70D42F-28E3-4855-8E32-8326569DFA12}"/>
          </ac:picMkLst>
        </pc:picChg>
      </pc:sldChg>
      <pc:sldChg chg="addSp delSp modSp">
        <pc:chgData name="이해림" userId="S::hailim97@konkuk.ac.kr::da362752-a4b6-43ac-bb49-41d6e5cfdc35" providerId="AD" clId="Web-{56F2299B-DB82-48AB-816F-6A7F2122D6DC}" dt="2021-04-30T12:48:23.305" v="161" actId="1076"/>
        <pc:sldMkLst>
          <pc:docMk/>
          <pc:sldMk cId="3883841241" sldId="387"/>
        </pc:sldMkLst>
        <pc:graphicFrameChg chg="mod modGraphic">
          <ac:chgData name="이해림" userId="S::hailim97@konkuk.ac.kr::da362752-a4b6-43ac-bb49-41d6e5cfdc35" providerId="AD" clId="Web-{56F2299B-DB82-48AB-816F-6A7F2122D6DC}" dt="2021-04-30T12:48:01.585" v="158" actId="1076"/>
          <ac:graphicFrameMkLst>
            <pc:docMk/>
            <pc:sldMk cId="3883841241" sldId="387"/>
            <ac:graphicFrameMk id="4" creationId="{3D25DA49-26C9-4157-A55E-49AF38B1BA3D}"/>
          </ac:graphicFrameMkLst>
        </pc:graphicFrameChg>
        <pc:picChg chg="add mod">
          <ac:chgData name="이해림" userId="S::hailim97@konkuk.ac.kr::da362752-a4b6-43ac-bb49-41d6e5cfdc35" providerId="AD" clId="Web-{56F2299B-DB82-48AB-816F-6A7F2122D6DC}" dt="2021-04-30T12:48:23.305" v="161" actId="1076"/>
          <ac:picMkLst>
            <pc:docMk/>
            <pc:sldMk cId="3883841241" sldId="387"/>
            <ac:picMk id="2" creationId="{2D26D5BC-8D1D-44E1-8E6C-1EC07770F370}"/>
          </ac:picMkLst>
        </pc:picChg>
        <pc:picChg chg="del">
          <ac:chgData name="이해림" userId="S::hailim97@konkuk.ac.kr::da362752-a4b6-43ac-bb49-41d6e5cfdc35" providerId="AD" clId="Web-{56F2299B-DB82-48AB-816F-6A7F2122D6DC}" dt="2021-04-30T12:46:54.568" v="129"/>
          <ac:picMkLst>
            <pc:docMk/>
            <pc:sldMk cId="3883841241" sldId="387"/>
            <ac:picMk id="9" creationId="{2FE5084F-7B14-4950-A06D-5C760CA33CC3}"/>
          </ac:picMkLst>
        </pc:picChg>
      </pc:sldChg>
      <pc:sldChg chg="addSp delSp modSp">
        <pc:chgData name="이해림" userId="S::hailim97@konkuk.ac.kr::da362752-a4b6-43ac-bb49-41d6e5cfdc35" providerId="AD" clId="Web-{56F2299B-DB82-48AB-816F-6A7F2122D6DC}" dt="2021-04-30T13:37:19.516" v="194" actId="1076"/>
        <pc:sldMkLst>
          <pc:docMk/>
          <pc:sldMk cId="563314923" sldId="388"/>
        </pc:sldMkLst>
        <pc:graphicFrameChg chg="mod modGraphic">
          <ac:chgData name="이해림" userId="S::hailim97@konkuk.ac.kr::da362752-a4b6-43ac-bb49-41d6e5cfdc35" providerId="AD" clId="Web-{56F2299B-DB82-48AB-816F-6A7F2122D6DC}" dt="2021-04-30T12:42:48.922" v="112"/>
          <ac:graphicFrameMkLst>
            <pc:docMk/>
            <pc:sldMk cId="563314923" sldId="388"/>
            <ac:graphicFrameMk id="4" creationId="{3D25DA49-26C9-4157-A55E-49AF38B1BA3D}"/>
          </ac:graphicFrameMkLst>
        </pc:graphicFrameChg>
        <pc:picChg chg="add mod">
          <ac:chgData name="이해림" userId="S::hailim97@konkuk.ac.kr::da362752-a4b6-43ac-bb49-41d6e5cfdc35" providerId="AD" clId="Web-{56F2299B-DB82-48AB-816F-6A7F2122D6DC}" dt="2021-04-30T13:37:19.516" v="194" actId="1076"/>
          <ac:picMkLst>
            <pc:docMk/>
            <pc:sldMk cId="563314923" sldId="388"/>
            <ac:picMk id="2" creationId="{3690A90B-3494-493E-BD67-463FFC9F417C}"/>
          </ac:picMkLst>
        </pc:picChg>
        <pc:picChg chg="del">
          <ac:chgData name="이해림" userId="S::hailim97@konkuk.ac.kr::da362752-a4b6-43ac-bb49-41d6e5cfdc35" providerId="AD" clId="Web-{56F2299B-DB82-48AB-816F-6A7F2122D6DC}" dt="2021-04-30T12:41:45.557" v="40"/>
          <ac:picMkLst>
            <pc:docMk/>
            <pc:sldMk cId="563314923" sldId="388"/>
            <ac:picMk id="2" creationId="{BBD8ED8D-9D42-4F03-A59F-24D34E7DEBDC}"/>
          </ac:picMkLst>
        </pc:picChg>
        <pc:picChg chg="add del mod">
          <ac:chgData name="이해림" userId="S::hailim97@konkuk.ac.kr::da362752-a4b6-43ac-bb49-41d6e5cfdc35" providerId="AD" clId="Web-{56F2299B-DB82-48AB-816F-6A7F2122D6DC}" dt="2021-04-30T12:43:08.469" v="116"/>
          <ac:picMkLst>
            <pc:docMk/>
            <pc:sldMk cId="563314923" sldId="388"/>
            <ac:picMk id="3" creationId="{CBA962CC-D9CB-45CF-8813-A15B01D9879C}"/>
          </ac:picMkLst>
        </pc:picChg>
        <pc:picChg chg="add del mod">
          <ac:chgData name="이해림" userId="S::hailim97@konkuk.ac.kr::da362752-a4b6-43ac-bb49-41d6e5cfdc35" providerId="AD" clId="Web-{56F2299B-DB82-48AB-816F-6A7F2122D6DC}" dt="2021-04-30T13:36:02.483" v="187"/>
          <ac:picMkLst>
            <pc:docMk/>
            <pc:sldMk cId="563314923" sldId="388"/>
            <ac:picMk id="7" creationId="{1E8ADC81-002C-4C6E-9710-DFB814F4A680}"/>
          </ac:picMkLst>
        </pc:picChg>
      </pc:sldChg>
      <pc:sldChg chg="addSp delSp modSp">
        <pc:chgData name="이해림" userId="S::hailim97@konkuk.ac.kr::da362752-a4b6-43ac-bb49-41d6e5cfdc35" providerId="AD" clId="Web-{56F2299B-DB82-48AB-816F-6A7F2122D6DC}" dt="2021-04-30T12:46:05.301" v="126" actId="1076"/>
        <pc:sldMkLst>
          <pc:docMk/>
          <pc:sldMk cId="3980766924" sldId="389"/>
        </pc:sldMkLst>
        <pc:picChg chg="add mod">
          <ac:chgData name="이해림" userId="S::hailim97@konkuk.ac.kr::da362752-a4b6-43ac-bb49-41d6e5cfdc35" providerId="AD" clId="Web-{56F2299B-DB82-48AB-816F-6A7F2122D6DC}" dt="2021-04-30T12:46:05.301" v="126" actId="1076"/>
          <ac:picMkLst>
            <pc:docMk/>
            <pc:sldMk cId="3980766924" sldId="389"/>
            <ac:picMk id="2" creationId="{5A5123A4-C32F-4B72-B679-62E5AF585A2D}"/>
          </ac:picMkLst>
        </pc:picChg>
        <pc:picChg chg="del">
          <ac:chgData name="이해림" userId="S::hailim97@konkuk.ac.kr::da362752-a4b6-43ac-bb49-41d6e5cfdc35" providerId="AD" clId="Web-{56F2299B-DB82-48AB-816F-6A7F2122D6DC}" dt="2021-04-30T12:44:50.425" v="122"/>
          <ac:picMkLst>
            <pc:docMk/>
            <pc:sldMk cId="3980766924" sldId="389"/>
            <ac:picMk id="9" creationId="{3A70D42F-28E3-4855-8E32-8326569DFA12}"/>
          </ac:picMkLst>
        </pc:picChg>
      </pc:sldChg>
      <pc:sldChg chg="addSp delSp modSp">
        <pc:chgData name="이해림" userId="S::hailim97@konkuk.ac.kr::da362752-a4b6-43ac-bb49-41d6e5cfdc35" providerId="AD" clId="Web-{56F2299B-DB82-48AB-816F-6A7F2122D6DC}" dt="2021-04-30T12:41:03.556" v="39" actId="1076"/>
        <pc:sldMkLst>
          <pc:docMk/>
          <pc:sldMk cId="1022586628" sldId="397"/>
        </pc:sldMkLst>
        <pc:picChg chg="add mod">
          <ac:chgData name="이해림" userId="S::hailim97@konkuk.ac.kr::da362752-a4b6-43ac-bb49-41d6e5cfdc35" providerId="AD" clId="Web-{56F2299B-DB82-48AB-816F-6A7F2122D6DC}" dt="2021-04-30T12:41:03.556" v="39" actId="1076"/>
          <ac:picMkLst>
            <pc:docMk/>
            <pc:sldMk cId="1022586628" sldId="397"/>
            <ac:picMk id="2" creationId="{AD05EB2A-85D2-4304-B044-199C27C9D2B7}"/>
          </ac:picMkLst>
        </pc:picChg>
        <pc:picChg chg="del">
          <ac:chgData name="이해림" userId="S::hailim97@konkuk.ac.kr::da362752-a4b6-43ac-bb49-41d6e5cfdc35" providerId="AD" clId="Web-{56F2299B-DB82-48AB-816F-6A7F2122D6DC}" dt="2021-04-30T12:39:45.069" v="36"/>
          <ac:picMkLst>
            <pc:docMk/>
            <pc:sldMk cId="1022586628" sldId="397"/>
            <ac:picMk id="8" creationId="{D789F710-31CA-4648-AAD3-2C581BF0BA51}"/>
          </ac:picMkLst>
        </pc:picChg>
      </pc:sldChg>
      <pc:sldChg chg="addSp delSp modSp">
        <pc:chgData name="이해림" userId="S::hailim97@konkuk.ac.kr::da362752-a4b6-43ac-bb49-41d6e5cfdc35" providerId="AD" clId="Web-{56F2299B-DB82-48AB-816F-6A7F2122D6DC}" dt="2021-04-30T13:30:35.936" v="186" actId="1076"/>
        <pc:sldMkLst>
          <pc:docMk/>
          <pc:sldMk cId="1731261707" sldId="398"/>
        </pc:sldMkLst>
        <pc:graphicFrameChg chg="mod modGraphic">
          <ac:chgData name="이해림" userId="S::hailim97@konkuk.ac.kr::da362752-a4b6-43ac-bb49-41d6e5cfdc35" providerId="AD" clId="Web-{56F2299B-DB82-48AB-816F-6A7F2122D6DC}" dt="2021-04-30T13:30:32.624" v="185" actId="1076"/>
          <ac:graphicFrameMkLst>
            <pc:docMk/>
            <pc:sldMk cId="1731261707" sldId="398"/>
            <ac:graphicFrameMk id="4" creationId="{3D25DA49-26C9-4157-A55E-49AF38B1BA3D}"/>
          </ac:graphicFrameMkLst>
        </pc:graphicFrameChg>
        <pc:picChg chg="add del mod">
          <ac:chgData name="이해림" userId="S::hailim97@konkuk.ac.kr::da362752-a4b6-43ac-bb49-41d6e5cfdc35" providerId="AD" clId="Web-{56F2299B-DB82-48AB-816F-6A7F2122D6DC}" dt="2021-04-30T13:29:15.215" v="162"/>
          <ac:picMkLst>
            <pc:docMk/>
            <pc:sldMk cId="1731261707" sldId="398"/>
            <ac:picMk id="2" creationId="{3D3DBB5B-178D-433E-A3B5-DA2F4388D90F}"/>
          </ac:picMkLst>
        </pc:picChg>
        <pc:picChg chg="add mod">
          <ac:chgData name="이해림" userId="S::hailim97@konkuk.ac.kr::da362752-a4b6-43ac-bb49-41d6e5cfdc35" providerId="AD" clId="Web-{56F2299B-DB82-48AB-816F-6A7F2122D6DC}" dt="2021-04-30T13:30:35.936" v="186" actId="1076"/>
          <ac:picMkLst>
            <pc:docMk/>
            <pc:sldMk cId="1731261707" sldId="398"/>
            <ac:picMk id="3" creationId="{927DFE3F-D849-474C-87F7-D1A6953075F9}"/>
          </ac:picMkLst>
        </pc:picChg>
        <pc:picChg chg="del">
          <ac:chgData name="이해림" userId="S::hailim97@konkuk.ac.kr::da362752-a4b6-43ac-bb49-41d6e5cfdc35" providerId="AD" clId="Web-{56F2299B-DB82-48AB-816F-6A7F2122D6DC}" dt="2021-04-30T12:38:45.412" v="0"/>
          <ac:picMkLst>
            <pc:docMk/>
            <pc:sldMk cId="1731261707" sldId="398"/>
            <ac:picMk id="12" creationId="{AD9FA002-5C46-439F-A08E-F9C12F07EAE9}"/>
          </ac:picMkLst>
        </pc:picChg>
      </pc:sldChg>
    </pc:docChg>
  </pc:docChgLst>
  <pc:docChgLst>
    <pc:chgData name="haen1231@konkuk.ac.kr" userId="fc805462-1126-4daf-9bad-151ec245578c" providerId="ADAL" clId="{5FD3200C-FBE2-40FE-A360-F4393762D92E}"/>
    <pc:docChg chg="undo custSel addSld delSld modSld sldOrd">
      <pc:chgData name="haen1231@konkuk.ac.kr" userId="fc805462-1126-4daf-9bad-151ec245578c" providerId="ADAL" clId="{5FD3200C-FBE2-40FE-A360-F4393762D92E}" dt="2021-04-28T17:55:56.605" v="1800" actId="1037"/>
      <pc:docMkLst>
        <pc:docMk/>
      </pc:docMkLst>
      <pc:sldChg chg="del ord">
        <pc:chgData name="haen1231@konkuk.ac.kr" userId="fc805462-1126-4daf-9bad-151ec245578c" providerId="ADAL" clId="{5FD3200C-FBE2-40FE-A360-F4393762D92E}" dt="2021-04-28T15:56:44.309" v="1130" actId="47"/>
        <pc:sldMkLst>
          <pc:docMk/>
          <pc:sldMk cId="3428212277" sldId="279"/>
        </pc:sldMkLst>
      </pc:sldChg>
      <pc:sldChg chg="del">
        <pc:chgData name="haen1231@konkuk.ac.kr" userId="fc805462-1126-4daf-9bad-151ec245578c" providerId="ADAL" clId="{5FD3200C-FBE2-40FE-A360-F4393762D92E}" dt="2021-04-28T15:56:40.494" v="1127" actId="47"/>
        <pc:sldMkLst>
          <pc:docMk/>
          <pc:sldMk cId="3633062224" sldId="287"/>
        </pc:sldMkLst>
      </pc:sldChg>
      <pc:sldChg chg="del">
        <pc:chgData name="haen1231@konkuk.ac.kr" userId="fc805462-1126-4daf-9bad-151ec245578c" providerId="ADAL" clId="{5FD3200C-FBE2-40FE-A360-F4393762D92E}" dt="2021-04-28T15:56:41.527" v="1128" actId="47"/>
        <pc:sldMkLst>
          <pc:docMk/>
          <pc:sldMk cId="1267870442" sldId="288"/>
        </pc:sldMkLst>
      </pc:sldChg>
      <pc:sldChg chg="modSp mod">
        <pc:chgData name="haen1231@konkuk.ac.kr" userId="fc805462-1126-4daf-9bad-151ec245578c" providerId="ADAL" clId="{5FD3200C-FBE2-40FE-A360-F4393762D92E}" dt="2021-04-28T14:49:37.942" v="1" actId="20577"/>
        <pc:sldMkLst>
          <pc:docMk/>
          <pc:sldMk cId="2096111808" sldId="290"/>
        </pc:sldMkLst>
        <pc:spChg chg="mod">
          <ac:chgData name="haen1231@konkuk.ac.kr" userId="fc805462-1126-4daf-9bad-151ec245578c" providerId="ADAL" clId="{5FD3200C-FBE2-40FE-A360-F4393762D92E}" dt="2021-04-28T14:49:37.942" v="1" actId="20577"/>
          <ac:spMkLst>
            <pc:docMk/>
            <pc:sldMk cId="2096111808" sldId="290"/>
            <ac:spMk id="8" creationId="{00000000-0000-0000-0000-000000000000}"/>
          </ac:spMkLst>
        </pc:spChg>
      </pc:sldChg>
      <pc:sldChg chg="modSp mod">
        <pc:chgData name="haen1231@konkuk.ac.kr" userId="fc805462-1126-4daf-9bad-151ec245578c" providerId="ADAL" clId="{5FD3200C-FBE2-40FE-A360-F4393762D92E}" dt="2021-04-28T15:01:56.880" v="383"/>
        <pc:sldMkLst>
          <pc:docMk/>
          <pc:sldMk cId="3166077269" sldId="294"/>
        </pc:sldMkLst>
        <pc:spChg chg="mod">
          <ac:chgData name="haen1231@konkuk.ac.kr" userId="fc805462-1126-4daf-9bad-151ec245578c" providerId="ADAL" clId="{5FD3200C-FBE2-40FE-A360-F4393762D92E}" dt="2021-04-28T15:01:56.880" v="383"/>
          <ac:spMkLst>
            <pc:docMk/>
            <pc:sldMk cId="3166077269" sldId="294"/>
            <ac:spMk id="16" creationId="{53C00B07-0330-4776-A521-0748BEB10438}"/>
          </ac:spMkLst>
        </pc:spChg>
      </pc:sldChg>
      <pc:sldChg chg="modSp mod">
        <pc:chgData name="haen1231@konkuk.ac.kr" userId="fc805462-1126-4daf-9bad-151ec245578c" providerId="ADAL" clId="{5FD3200C-FBE2-40FE-A360-F4393762D92E}" dt="2021-04-28T15:01:45.105" v="382" actId="20577"/>
        <pc:sldMkLst>
          <pc:docMk/>
          <pc:sldMk cId="1369210909" sldId="309"/>
        </pc:sldMkLst>
        <pc:spChg chg="mod">
          <ac:chgData name="haen1231@konkuk.ac.kr" userId="fc805462-1126-4daf-9bad-151ec245578c" providerId="ADAL" clId="{5FD3200C-FBE2-40FE-A360-F4393762D92E}" dt="2021-04-28T15:01:45.105" v="382" actId="20577"/>
          <ac:spMkLst>
            <pc:docMk/>
            <pc:sldMk cId="1369210909" sldId="309"/>
            <ac:spMk id="11" creationId="{7CAA0400-86A5-D842-9FFF-958A32BC9488}"/>
          </ac:spMkLst>
        </pc:spChg>
      </pc:sldChg>
      <pc:sldChg chg="addSp delSp modSp mod">
        <pc:chgData name="haen1231@konkuk.ac.kr" userId="fc805462-1126-4daf-9bad-151ec245578c" providerId="ADAL" clId="{5FD3200C-FBE2-40FE-A360-F4393762D92E}" dt="2021-04-28T17:55:26.269" v="1786" actId="1076"/>
        <pc:sldMkLst>
          <pc:docMk/>
          <pc:sldMk cId="217872772" sldId="312"/>
        </pc:sldMkLst>
        <pc:spChg chg="add mod">
          <ac:chgData name="haen1231@konkuk.ac.kr" userId="fc805462-1126-4daf-9bad-151ec245578c" providerId="ADAL" clId="{5FD3200C-FBE2-40FE-A360-F4393762D92E}" dt="2021-04-28T17:46:40.377" v="1427" actId="1037"/>
          <ac:spMkLst>
            <pc:docMk/>
            <pc:sldMk cId="217872772" sldId="312"/>
            <ac:spMk id="2" creationId="{F508B84C-32EC-4CAE-BF21-F4BDFADA3DB6}"/>
          </ac:spMkLst>
        </pc:spChg>
        <pc:spChg chg="add mod">
          <ac:chgData name="haen1231@konkuk.ac.kr" userId="fc805462-1126-4daf-9bad-151ec245578c" providerId="ADAL" clId="{5FD3200C-FBE2-40FE-A360-F4393762D92E}" dt="2021-04-28T17:46:40.377" v="1427" actId="1037"/>
          <ac:spMkLst>
            <pc:docMk/>
            <pc:sldMk cId="217872772" sldId="312"/>
            <ac:spMk id="3" creationId="{6E70000A-B2F1-4274-B494-882D0B3C256D}"/>
          </ac:spMkLst>
        </pc:spChg>
        <pc:spChg chg="add mod">
          <ac:chgData name="haen1231@konkuk.ac.kr" userId="fc805462-1126-4daf-9bad-151ec245578c" providerId="ADAL" clId="{5FD3200C-FBE2-40FE-A360-F4393762D92E}" dt="2021-04-28T17:55:26.269" v="1786" actId="1076"/>
          <ac:spMkLst>
            <pc:docMk/>
            <pc:sldMk cId="217872772" sldId="312"/>
            <ac:spMk id="14" creationId="{C1F9FD62-C309-41D0-8D15-FB6CBE7C0AC8}"/>
          </ac:spMkLst>
        </pc:spChg>
        <pc:spChg chg="mod">
          <ac:chgData name="haen1231@konkuk.ac.kr" userId="fc805462-1126-4daf-9bad-151ec245578c" providerId="ADAL" clId="{5FD3200C-FBE2-40FE-A360-F4393762D92E}" dt="2021-04-28T15:33:50.584" v="791"/>
          <ac:spMkLst>
            <pc:docMk/>
            <pc:sldMk cId="217872772" sldId="312"/>
            <ac:spMk id="16" creationId="{53C00B07-0330-4776-A521-0748BEB10438}"/>
          </ac:spMkLst>
        </pc:spChg>
        <pc:picChg chg="del">
          <ac:chgData name="haen1231@konkuk.ac.kr" userId="fc805462-1126-4daf-9bad-151ec245578c" providerId="ADAL" clId="{5FD3200C-FBE2-40FE-A360-F4393762D92E}" dt="2021-04-28T16:50:08.936" v="1168" actId="478"/>
          <ac:picMkLst>
            <pc:docMk/>
            <pc:sldMk cId="217872772" sldId="312"/>
            <ac:picMk id="8" creationId="{D67965D0-C2BB-4EF9-9114-4BEBFC437EFF}"/>
          </ac:picMkLst>
        </pc:picChg>
        <pc:picChg chg="add mod">
          <ac:chgData name="haen1231@konkuk.ac.kr" userId="fc805462-1126-4daf-9bad-151ec245578c" providerId="ADAL" clId="{5FD3200C-FBE2-40FE-A360-F4393762D92E}" dt="2021-04-28T17:46:40.377" v="1427" actId="1037"/>
          <ac:picMkLst>
            <pc:docMk/>
            <pc:sldMk cId="217872772" sldId="312"/>
            <ac:picMk id="9" creationId="{F61DC73A-DD4F-433F-822B-8A69E6BDD5DC}"/>
          </ac:picMkLst>
        </pc:picChg>
        <pc:picChg chg="add mod">
          <ac:chgData name="haen1231@konkuk.ac.kr" userId="fc805462-1126-4daf-9bad-151ec245578c" providerId="ADAL" clId="{5FD3200C-FBE2-40FE-A360-F4393762D92E}" dt="2021-04-28T17:46:43.911" v="1428" actId="1076"/>
          <ac:picMkLst>
            <pc:docMk/>
            <pc:sldMk cId="217872772" sldId="312"/>
            <ac:picMk id="15" creationId="{C293935A-E0ED-4A46-94DC-82CCA9DAEB84}"/>
          </ac:picMkLst>
        </pc:picChg>
        <pc:cxnChg chg="add mod">
          <ac:chgData name="haen1231@konkuk.ac.kr" userId="fc805462-1126-4daf-9bad-151ec245578c" providerId="ADAL" clId="{5FD3200C-FBE2-40FE-A360-F4393762D92E}" dt="2021-04-28T17:46:40.377" v="1427" actId="1037"/>
          <ac:cxnSpMkLst>
            <pc:docMk/>
            <pc:sldMk cId="217872772" sldId="312"/>
            <ac:cxnSpMk id="10" creationId="{9E847A03-BC1B-4D51-8E5B-6F380AA7F030}"/>
          </ac:cxnSpMkLst>
        </pc:cxnChg>
      </pc:sldChg>
      <pc:sldChg chg="addSp delSp modSp mod">
        <pc:chgData name="haen1231@konkuk.ac.kr" userId="fc805462-1126-4daf-9bad-151ec245578c" providerId="ADAL" clId="{5FD3200C-FBE2-40FE-A360-F4393762D92E}" dt="2021-04-28T15:03:22.309" v="388"/>
        <pc:sldMkLst>
          <pc:docMk/>
          <pc:sldMk cId="3106934273" sldId="314"/>
        </pc:sldMkLst>
        <pc:spChg chg="add mod">
          <ac:chgData name="haen1231@konkuk.ac.kr" userId="fc805462-1126-4daf-9bad-151ec245578c" providerId="ADAL" clId="{5FD3200C-FBE2-40FE-A360-F4393762D92E}" dt="2021-04-28T15:02:52.293" v="385"/>
          <ac:spMkLst>
            <pc:docMk/>
            <pc:sldMk cId="3106934273" sldId="314"/>
            <ac:spMk id="9" creationId="{9B67405D-A7C3-423D-8E12-98FCEDB771DC}"/>
          </ac:spMkLst>
        </pc:spChg>
        <pc:spChg chg="del">
          <ac:chgData name="haen1231@konkuk.ac.kr" userId="fc805462-1126-4daf-9bad-151ec245578c" providerId="ADAL" clId="{5FD3200C-FBE2-40FE-A360-F4393762D92E}" dt="2021-04-28T15:02:52.049" v="384" actId="478"/>
          <ac:spMkLst>
            <pc:docMk/>
            <pc:sldMk cId="3106934273" sldId="314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03:22.309" v="388"/>
          <ac:graphicFrameMkLst>
            <pc:docMk/>
            <pc:sldMk cId="3106934273" sldId="314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6:16:24.746" v="1157" actId="1076"/>
        <pc:sldMkLst>
          <pc:docMk/>
          <pc:sldMk cId="826299919" sldId="315"/>
        </pc:sldMkLst>
        <pc:spChg chg="del">
          <ac:chgData name="haen1231@konkuk.ac.kr" userId="fc805462-1126-4daf-9bad-151ec245578c" providerId="ADAL" clId="{5FD3200C-FBE2-40FE-A360-F4393762D92E}" dt="2021-04-28T15:58:43.956" v="1150" actId="478"/>
          <ac:spMkLst>
            <pc:docMk/>
            <pc:sldMk cId="826299919" sldId="315"/>
            <ac:spMk id="3" creationId="{A6176762-E36C-4D28-BBD0-9DC168BCF6D8}"/>
          </ac:spMkLst>
        </pc:spChg>
        <pc:spChg chg="del">
          <ac:chgData name="haen1231@konkuk.ac.kr" userId="fc805462-1126-4daf-9bad-151ec245578c" providerId="ADAL" clId="{5FD3200C-FBE2-40FE-A360-F4393762D92E}" dt="2021-04-28T15:58:05.688" v="1144" actId="478"/>
          <ac:spMkLst>
            <pc:docMk/>
            <pc:sldMk cId="826299919" sldId="315"/>
            <ac:spMk id="15" creationId="{3AE2E2B6-D038-4D8C-B462-DBA9AE4164A7}"/>
          </ac:spMkLst>
        </pc:spChg>
        <pc:spChg chg="mod">
          <ac:chgData name="haen1231@konkuk.ac.kr" userId="fc805462-1126-4daf-9bad-151ec245578c" providerId="ADAL" clId="{5FD3200C-FBE2-40FE-A360-F4393762D92E}" dt="2021-04-28T16:16:24.746" v="1157" actId="1076"/>
          <ac:spMkLst>
            <pc:docMk/>
            <pc:sldMk cId="826299919" sldId="315"/>
            <ac:spMk id="16" creationId="{53C00B07-0330-4776-A521-0748BEB10438}"/>
          </ac:spMkLst>
        </pc:spChg>
        <pc:spChg chg="del">
          <ac:chgData name="haen1231@konkuk.ac.kr" userId="fc805462-1126-4daf-9bad-151ec245578c" providerId="ADAL" clId="{5FD3200C-FBE2-40FE-A360-F4393762D92E}" dt="2021-04-28T15:57:59.686" v="1143" actId="478"/>
          <ac:spMkLst>
            <pc:docMk/>
            <pc:sldMk cId="826299919" sldId="315"/>
            <ac:spMk id="17" creationId="{A1E0504F-68C3-4BF3-B570-99A1443CE7C5}"/>
          </ac:spMkLst>
        </pc:spChg>
        <pc:spChg chg="del">
          <ac:chgData name="haen1231@konkuk.ac.kr" userId="fc805462-1126-4daf-9bad-151ec245578c" providerId="ADAL" clId="{5FD3200C-FBE2-40FE-A360-F4393762D92E}" dt="2021-04-28T15:58:05.688" v="1144" actId="478"/>
          <ac:spMkLst>
            <pc:docMk/>
            <pc:sldMk cId="826299919" sldId="315"/>
            <ac:spMk id="18" creationId="{44E378B0-773F-4EFC-B332-D9E29BC01AA0}"/>
          </ac:spMkLst>
        </pc:spChg>
        <pc:spChg chg="del">
          <ac:chgData name="haen1231@konkuk.ac.kr" userId="fc805462-1126-4daf-9bad-151ec245578c" providerId="ADAL" clId="{5FD3200C-FBE2-40FE-A360-F4393762D92E}" dt="2021-04-28T15:58:05.688" v="1144" actId="478"/>
          <ac:spMkLst>
            <pc:docMk/>
            <pc:sldMk cId="826299919" sldId="315"/>
            <ac:spMk id="19" creationId="{FA9BFC59-C21E-43DD-B7DC-04981402EB2A}"/>
          </ac:spMkLst>
        </pc:spChg>
        <pc:spChg chg="del">
          <ac:chgData name="haen1231@konkuk.ac.kr" userId="fc805462-1126-4daf-9bad-151ec245578c" providerId="ADAL" clId="{5FD3200C-FBE2-40FE-A360-F4393762D92E}" dt="2021-04-28T15:58:05.688" v="1144" actId="478"/>
          <ac:spMkLst>
            <pc:docMk/>
            <pc:sldMk cId="826299919" sldId="315"/>
            <ac:spMk id="20" creationId="{02A4B58A-14D9-4093-A6CB-39BE70AC7167}"/>
          </ac:spMkLst>
        </pc:spChg>
        <pc:spChg chg="del">
          <ac:chgData name="haen1231@konkuk.ac.kr" userId="fc805462-1126-4daf-9bad-151ec245578c" providerId="ADAL" clId="{5FD3200C-FBE2-40FE-A360-F4393762D92E}" dt="2021-04-28T15:58:05.688" v="1144" actId="478"/>
          <ac:spMkLst>
            <pc:docMk/>
            <pc:sldMk cId="826299919" sldId="315"/>
            <ac:spMk id="21" creationId="{72638708-83FF-480F-8A35-A979E83ED1CC}"/>
          </ac:spMkLst>
        </pc:spChg>
        <pc:spChg chg="del">
          <ac:chgData name="haen1231@konkuk.ac.kr" userId="fc805462-1126-4daf-9bad-151ec245578c" providerId="ADAL" clId="{5FD3200C-FBE2-40FE-A360-F4393762D92E}" dt="2021-04-28T15:58:08.927" v="1145" actId="478"/>
          <ac:spMkLst>
            <pc:docMk/>
            <pc:sldMk cId="826299919" sldId="315"/>
            <ac:spMk id="22" creationId="{3A73A5A5-27DA-4776-9498-5A9D2E723065}"/>
          </ac:spMkLst>
        </pc:spChg>
        <pc:spChg chg="del">
          <ac:chgData name="haen1231@konkuk.ac.kr" userId="fc805462-1126-4daf-9bad-151ec245578c" providerId="ADAL" clId="{5FD3200C-FBE2-40FE-A360-F4393762D92E}" dt="2021-04-28T15:58:08.927" v="1145" actId="478"/>
          <ac:spMkLst>
            <pc:docMk/>
            <pc:sldMk cId="826299919" sldId="315"/>
            <ac:spMk id="23" creationId="{2901BB2B-BB68-4631-AB8F-44AE6D25712D}"/>
          </ac:spMkLst>
        </pc:spChg>
        <pc:picChg chg="add mod">
          <ac:chgData name="haen1231@konkuk.ac.kr" userId="fc805462-1126-4daf-9bad-151ec245578c" providerId="ADAL" clId="{5FD3200C-FBE2-40FE-A360-F4393762D92E}" dt="2021-04-28T16:16:16.333" v="1156" actId="1076"/>
          <ac:picMkLst>
            <pc:docMk/>
            <pc:sldMk cId="826299919" sldId="315"/>
            <ac:picMk id="24" creationId="{0FBB7403-3DD2-4AD6-BBBC-215ABC08ADA2}"/>
          </ac:picMkLst>
        </pc:picChg>
      </pc:sldChg>
      <pc:sldChg chg="addSp delSp modSp mod">
        <pc:chgData name="haen1231@konkuk.ac.kr" userId="fc805462-1126-4daf-9bad-151ec245578c" providerId="ADAL" clId="{5FD3200C-FBE2-40FE-A360-F4393762D92E}" dt="2021-04-28T15:04:22.893" v="398" actId="14734"/>
        <pc:sldMkLst>
          <pc:docMk/>
          <pc:sldMk cId="2893478857" sldId="316"/>
        </pc:sldMkLst>
        <pc:spChg chg="add mod">
          <ac:chgData name="haen1231@konkuk.ac.kr" userId="fc805462-1126-4daf-9bad-151ec245578c" providerId="ADAL" clId="{5FD3200C-FBE2-40FE-A360-F4393762D92E}" dt="2021-04-28T15:03:42.199" v="390"/>
          <ac:spMkLst>
            <pc:docMk/>
            <pc:sldMk cId="2893478857" sldId="316"/>
            <ac:spMk id="9" creationId="{BDFC9C74-DC34-4C29-96D4-22712B7AD7A4}"/>
          </ac:spMkLst>
        </pc:spChg>
        <pc:spChg chg="del">
          <ac:chgData name="haen1231@konkuk.ac.kr" userId="fc805462-1126-4daf-9bad-151ec245578c" providerId="ADAL" clId="{5FD3200C-FBE2-40FE-A360-F4393762D92E}" dt="2021-04-28T15:03:41.707" v="389" actId="478"/>
          <ac:spMkLst>
            <pc:docMk/>
            <pc:sldMk cId="2893478857" sldId="316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04:22.893" v="398" actId="14734"/>
          <ac:graphicFrameMkLst>
            <pc:docMk/>
            <pc:sldMk cId="2893478857" sldId="316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07:19.004" v="429" actId="1035"/>
        <pc:sldMkLst>
          <pc:docMk/>
          <pc:sldMk cId="1082070766" sldId="317"/>
        </pc:sldMkLst>
        <pc:spChg chg="add mod">
          <ac:chgData name="haen1231@konkuk.ac.kr" userId="fc805462-1126-4daf-9bad-151ec245578c" providerId="ADAL" clId="{5FD3200C-FBE2-40FE-A360-F4393762D92E}" dt="2021-04-28T15:04:08.005" v="393"/>
          <ac:spMkLst>
            <pc:docMk/>
            <pc:sldMk cId="1082070766" sldId="317"/>
            <ac:spMk id="9" creationId="{61598470-8AB7-4B3B-AA4C-A76BBA23526D}"/>
          </ac:spMkLst>
        </pc:spChg>
        <pc:spChg chg="del">
          <ac:chgData name="haen1231@konkuk.ac.kr" userId="fc805462-1126-4daf-9bad-151ec245578c" providerId="ADAL" clId="{5FD3200C-FBE2-40FE-A360-F4393762D92E}" dt="2021-04-28T15:04:07.688" v="392" actId="478"/>
          <ac:spMkLst>
            <pc:docMk/>
            <pc:sldMk cId="1082070766" sldId="317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07:19.004" v="429" actId="1035"/>
          <ac:graphicFrameMkLst>
            <pc:docMk/>
            <pc:sldMk cId="1082070766" sldId="317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2:51.629" v="534" actId="1035"/>
        <pc:sldMkLst>
          <pc:docMk/>
          <pc:sldMk cId="1231190606" sldId="319"/>
        </pc:sldMkLst>
        <pc:spChg chg="add mod">
          <ac:chgData name="haen1231@konkuk.ac.kr" userId="fc805462-1126-4daf-9bad-151ec245578c" providerId="ADAL" clId="{5FD3200C-FBE2-40FE-A360-F4393762D92E}" dt="2021-04-28T15:11:50.099" v="485"/>
          <ac:spMkLst>
            <pc:docMk/>
            <pc:sldMk cId="1231190606" sldId="319"/>
            <ac:spMk id="9" creationId="{C8F4B7BC-A3D5-4902-AA66-63EA878CF4A7}"/>
          </ac:spMkLst>
        </pc:spChg>
        <pc:spChg chg="del">
          <ac:chgData name="haen1231@konkuk.ac.kr" userId="fc805462-1126-4daf-9bad-151ec245578c" providerId="ADAL" clId="{5FD3200C-FBE2-40FE-A360-F4393762D92E}" dt="2021-04-28T15:11:49.823" v="484" actId="478"/>
          <ac:spMkLst>
            <pc:docMk/>
            <pc:sldMk cId="1231190606" sldId="319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12:51.629" v="534" actId="1035"/>
          <ac:graphicFrameMkLst>
            <pc:docMk/>
            <pc:sldMk cId="1231190606" sldId="319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1:20.602" v="483" actId="14734"/>
        <pc:sldMkLst>
          <pc:docMk/>
          <pc:sldMk cId="552218876" sldId="320"/>
        </pc:sldMkLst>
        <pc:spChg chg="add mod">
          <ac:chgData name="haen1231@konkuk.ac.kr" userId="fc805462-1126-4daf-9bad-151ec245578c" providerId="ADAL" clId="{5FD3200C-FBE2-40FE-A360-F4393762D92E}" dt="2021-04-28T15:08:46.317" v="441"/>
          <ac:spMkLst>
            <pc:docMk/>
            <pc:sldMk cId="552218876" sldId="320"/>
            <ac:spMk id="9" creationId="{DC2DF481-5E52-4635-8C97-517B41ACBAF7}"/>
          </ac:spMkLst>
        </pc:spChg>
        <pc:spChg chg="del">
          <ac:chgData name="haen1231@konkuk.ac.kr" userId="fc805462-1126-4daf-9bad-151ec245578c" providerId="ADAL" clId="{5FD3200C-FBE2-40FE-A360-F4393762D92E}" dt="2021-04-28T15:08:45.996" v="440" actId="478"/>
          <ac:spMkLst>
            <pc:docMk/>
            <pc:sldMk cId="552218876" sldId="320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11:20.602" v="483" actId="14734"/>
          <ac:graphicFrameMkLst>
            <pc:docMk/>
            <pc:sldMk cId="552218876" sldId="320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08:35.815" v="439" actId="20577"/>
        <pc:sldMkLst>
          <pc:docMk/>
          <pc:sldMk cId="3316600606" sldId="321"/>
        </pc:sldMkLst>
        <pc:spChg chg="add mod">
          <ac:chgData name="haen1231@konkuk.ac.kr" userId="fc805462-1126-4daf-9bad-151ec245578c" providerId="ADAL" clId="{5FD3200C-FBE2-40FE-A360-F4393762D92E}" dt="2021-04-28T15:07:31.537" v="431"/>
          <ac:spMkLst>
            <pc:docMk/>
            <pc:sldMk cId="3316600606" sldId="321"/>
            <ac:spMk id="9" creationId="{2E6836AA-F403-4E66-AB3E-C8FA51F2D5F6}"/>
          </ac:spMkLst>
        </pc:spChg>
        <pc:spChg chg="del">
          <ac:chgData name="haen1231@konkuk.ac.kr" userId="fc805462-1126-4daf-9bad-151ec245578c" providerId="ADAL" clId="{5FD3200C-FBE2-40FE-A360-F4393762D92E}" dt="2021-04-28T15:07:31.216" v="430" actId="478"/>
          <ac:spMkLst>
            <pc:docMk/>
            <pc:sldMk cId="3316600606" sldId="321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08:35.815" v="439" actId="20577"/>
          <ac:graphicFrameMkLst>
            <pc:docMk/>
            <pc:sldMk cId="3316600606" sldId="321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28:02.722" v="690" actId="20577"/>
        <pc:sldMkLst>
          <pc:docMk/>
          <pc:sldMk cId="2299747862" sldId="322"/>
        </pc:sldMkLst>
        <pc:spChg chg="add mod">
          <ac:chgData name="haen1231@konkuk.ac.kr" userId="fc805462-1126-4daf-9bad-151ec245578c" providerId="ADAL" clId="{5FD3200C-FBE2-40FE-A360-F4393762D92E}" dt="2021-04-28T15:26:24.400" v="673"/>
          <ac:spMkLst>
            <pc:docMk/>
            <pc:sldMk cId="2299747862" sldId="322"/>
            <ac:spMk id="9" creationId="{9A7DF999-E789-46D4-8B18-AC73F4EE5276}"/>
          </ac:spMkLst>
        </pc:spChg>
        <pc:spChg chg="del">
          <ac:chgData name="haen1231@konkuk.ac.kr" userId="fc805462-1126-4daf-9bad-151ec245578c" providerId="ADAL" clId="{5FD3200C-FBE2-40FE-A360-F4393762D92E}" dt="2021-04-28T15:26:24.147" v="672" actId="478"/>
          <ac:spMkLst>
            <pc:docMk/>
            <pc:sldMk cId="2299747862" sldId="322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28:02.722" v="690" actId="20577"/>
          <ac:graphicFrameMkLst>
            <pc:docMk/>
            <pc:sldMk cId="2299747862" sldId="322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26:21.398" v="671"/>
        <pc:sldMkLst>
          <pc:docMk/>
          <pc:sldMk cId="3153800299" sldId="324"/>
        </pc:sldMkLst>
        <pc:spChg chg="add mod">
          <ac:chgData name="haen1231@konkuk.ac.kr" userId="fc805462-1126-4daf-9bad-151ec245578c" providerId="ADAL" clId="{5FD3200C-FBE2-40FE-A360-F4393762D92E}" dt="2021-04-28T15:26:21.398" v="671"/>
          <ac:spMkLst>
            <pc:docMk/>
            <pc:sldMk cId="3153800299" sldId="324"/>
            <ac:spMk id="9" creationId="{915823DA-B2C0-460E-99B2-0C38E6265A6C}"/>
          </ac:spMkLst>
        </pc:spChg>
        <pc:spChg chg="del">
          <ac:chgData name="haen1231@konkuk.ac.kr" userId="fc805462-1126-4daf-9bad-151ec245578c" providerId="ADAL" clId="{5FD3200C-FBE2-40FE-A360-F4393762D92E}" dt="2021-04-28T15:26:21.203" v="670" actId="478"/>
          <ac:spMkLst>
            <pc:docMk/>
            <pc:sldMk cId="3153800299" sldId="324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26:03.028" v="667" actId="1035"/>
          <ac:graphicFrameMkLst>
            <pc:docMk/>
            <pc:sldMk cId="3153800299" sldId="324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26:17.968" v="669"/>
        <pc:sldMkLst>
          <pc:docMk/>
          <pc:sldMk cId="1096968755" sldId="325"/>
        </pc:sldMkLst>
        <pc:spChg chg="add mod">
          <ac:chgData name="haen1231@konkuk.ac.kr" userId="fc805462-1126-4daf-9bad-151ec245578c" providerId="ADAL" clId="{5FD3200C-FBE2-40FE-A360-F4393762D92E}" dt="2021-04-28T15:26:17.968" v="669"/>
          <ac:spMkLst>
            <pc:docMk/>
            <pc:sldMk cId="1096968755" sldId="325"/>
            <ac:spMk id="9" creationId="{D7F532C5-F79D-44CD-AA75-CEFFD13E71F8}"/>
          </ac:spMkLst>
        </pc:spChg>
        <pc:spChg chg="del">
          <ac:chgData name="haen1231@konkuk.ac.kr" userId="fc805462-1126-4daf-9bad-151ec245578c" providerId="ADAL" clId="{5FD3200C-FBE2-40FE-A360-F4393762D92E}" dt="2021-04-28T15:26:17.680" v="668" actId="478"/>
          <ac:spMkLst>
            <pc:docMk/>
            <pc:sldMk cId="1096968755" sldId="325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25:21.610" v="649"/>
          <ac:graphicFrameMkLst>
            <pc:docMk/>
            <pc:sldMk cId="1096968755" sldId="325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24:14.461" v="648"/>
        <pc:sldMkLst>
          <pc:docMk/>
          <pc:sldMk cId="2054989561" sldId="326"/>
        </pc:sldMkLst>
        <pc:spChg chg="add mod">
          <ac:chgData name="haen1231@konkuk.ac.kr" userId="fc805462-1126-4daf-9bad-151ec245578c" providerId="ADAL" clId="{5FD3200C-FBE2-40FE-A360-F4393762D92E}" dt="2021-04-28T15:20:23.684" v="637"/>
          <ac:spMkLst>
            <pc:docMk/>
            <pc:sldMk cId="2054989561" sldId="326"/>
            <ac:spMk id="10" creationId="{4E61435E-8005-4D05-B087-D480BF2E2726}"/>
          </ac:spMkLst>
        </pc:spChg>
        <pc:spChg chg="del">
          <ac:chgData name="haen1231@konkuk.ac.kr" userId="fc805462-1126-4daf-9bad-151ec245578c" providerId="ADAL" clId="{5FD3200C-FBE2-40FE-A360-F4393762D92E}" dt="2021-04-28T15:20:23.389" v="636" actId="478"/>
          <ac:spMkLst>
            <pc:docMk/>
            <pc:sldMk cId="2054989561" sldId="326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24:14.461" v="648"/>
          <ac:graphicFrameMkLst>
            <pc:docMk/>
            <pc:sldMk cId="2054989561" sldId="326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9:57.948" v="635"/>
        <pc:sldMkLst>
          <pc:docMk/>
          <pc:sldMk cId="1344023683" sldId="327"/>
        </pc:sldMkLst>
        <pc:spChg chg="add mod">
          <ac:chgData name="haen1231@konkuk.ac.kr" userId="fc805462-1126-4daf-9bad-151ec245578c" providerId="ADAL" clId="{5FD3200C-FBE2-40FE-A360-F4393762D92E}" dt="2021-04-28T15:19:57.948" v="635"/>
          <ac:spMkLst>
            <pc:docMk/>
            <pc:sldMk cId="1344023683" sldId="327"/>
            <ac:spMk id="9" creationId="{CDF429E1-269E-4780-9827-29E0F9D6EF0D}"/>
          </ac:spMkLst>
        </pc:spChg>
        <pc:spChg chg="del">
          <ac:chgData name="haen1231@konkuk.ac.kr" userId="fc805462-1126-4daf-9bad-151ec245578c" providerId="ADAL" clId="{5FD3200C-FBE2-40FE-A360-F4393762D92E}" dt="2021-04-28T15:19:57.738" v="634" actId="478"/>
          <ac:spMkLst>
            <pc:docMk/>
            <pc:sldMk cId="1344023683" sldId="327"/>
            <ac:spMk id="16" creationId="{53C00B07-0330-4776-A521-0748BEB10438}"/>
          </ac:spMkLst>
        </pc:spChg>
      </pc:sldChg>
      <pc:sldChg chg="addSp delSp modSp mod">
        <pc:chgData name="haen1231@konkuk.ac.kr" userId="fc805462-1126-4daf-9bad-151ec245578c" providerId="ADAL" clId="{5FD3200C-FBE2-40FE-A360-F4393762D92E}" dt="2021-04-28T15:19:47.050" v="633" actId="1076"/>
        <pc:sldMkLst>
          <pc:docMk/>
          <pc:sldMk cId="3761192293" sldId="328"/>
        </pc:sldMkLst>
        <pc:spChg chg="add mod">
          <ac:chgData name="haen1231@konkuk.ac.kr" userId="fc805462-1126-4daf-9bad-151ec245578c" providerId="ADAL" clId="{5FD3200C-FBE2-40FE-A360-F4393762D92E}" dt="2021-04-28T15:16:59.151" v="600"/>
          <ac:spMkLst>
            <pc:docMk/>
            <pc:sldMk cId="3761192293" sldId="328"/>
            <ac:spMk id="9" creationId="{C86ECC86-A8B7-4EF8-BEE5-A8714A03D28B}"/>
          </ac:spMkLst>
        </pc:spChg>
        <pc:spChg chg="del">
          <ac:chgData name="haen1231@konkuk.ac.kr" userId="fc805462-1126-4daf-9bad-151ec245578c" providerId="ADAL" clId="{5FD3200C-FBE2-40FE-A360-F4393762D92E}" dt="2021-04-28T15:16:58.855" v="599" actId="478"/>
          <ac:spMkLst>
            <pc:docMk/>
            <pc:sldMk cId="3761192293" sldId="328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19:47.050" v="633" actId="1076"/>
          <ac:graphicFrameMkLst>
            <pc:docMk/>
            <pc:sldMk cId="3761192293" sldId="328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6:50.359" v="598" actId="1035"/>
        <pc:sldMkLst>
          <pc:docMk/>
          <pc:sldMk cId="332988354" sldId="329"/>
        </pc:sldMkLst>
        <pc:spChg chg="add mod">
          <ac:chgData name="haen1231@konkuk.ac.kr" userId="fc805462-1126-4daf-9bad-151ec245578c" providerId="ADAL" clId="{5FD3200C-FBE2-40FE-A360-F4393762D92E}" dt="2021-04-28T15:14:51.784" v="583"/>
          <ac:spMkLst>
            <pc:docMk/>
            <pc:sldMk cId="332988354" sldId="329"/>
            <ac:spMk id="9" creationId="{C7C28AFA-AE14-440B-92A0-03BB44B98198}"/>
          </ac:spMkLst>
        </pc:spChg>
        <pc:spChg chg="del">
          <ac:chgData name="haen1231@konkuk.ac.kr" userId="fc805462-1126-4daf-9bad-151ec245578c" providerId="ADAL" clId="{5FD3200C-FBE2-40FE-A360-F4393762D92E}" dt="2021-04-28T15:14:51.542" v="582" actId="478"/>
          <ac:spMkLst>
            <pc:docMk/>
            <pc:sldMk cId="332988354" sldId="329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16:50.359" v="598" actId="1035"/>
          <ac:graphicFrameMkLst>
            <pc:docMk/>
            <pc:sldMk cId="332988354" sldId="329"/>
            <ac:graphicFrameMk id="11" creationId="{8153FE55-BD7A-4C45-91DE-B62F0924F74D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4:42.197" v="581" actId="1036"/>
        <pc:sldMkLst>
          <pc:docMk/>
          <pc:sldMk cId="2628889305" sldId="330"/>
        </pc:sldMkLst>
        <pc:spChg chg="add mod">
          <ac:chgData name="haen1231@konkuk.ac.kr" userId="fc805462-1126-4daf-9bad-151ec245578c" providerId="ADAL" clId="{5FD3200C-FBE2-40FE-A360-F4393762D92E}" dt="2021-04-28T15:13:58.487" v="546"/>
          <ac:spMkLst>
            <pc:docMk/>
            <pc:sldMk cId="2628889305" sldId="330"/>
            <ac:spMk id="9" creationId="{F92E6154-4FEB-4E73-8E79-4CF706E245B4}"/>
          </ac:spMkLst>
        </pc:spChg>
        <pc:spChg chg="del">
          <ac:chgData name="haen1231@konkuk.ac.kr" userId="fc805462-1126-4daf-9bad-151ec245578c" providerId="ADAL" clId="{5FD3200C-FBE2-40FE-A360-F4393762D92E}" dt="2021-04-28T15:13:58.160" v="545" actId="478"/>
          <ac:spMkLst>
            <pc:docMk/>
            <pc:sldMk cId="2628889305" sldId="330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14:42.197" v="581" actId="1036"/>
          <ac:graphicFrameMkLst>
            <pc:docMk/>
            <pc:sldMk cId="2628889305" sldId="330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3:49.240" v="544" actId="20577"/>
        <pc:sldMkLst>
          <pc:docMk/>
          <pc:sldMk cId="4127869568" sldId="331"/>
        </pc:sldMkLst>
        <pc:spChg chg="add mod">
          <ac:chgData name="haen1231@konkuk.ac.kr" userId="fc805462-1126-4daf-9bad-151ec245578c" providerId="ADAL" clId="{5FD3200C-FBE2-40FE-A360-F4393762D92E}" dt="2021-04-28T15:13:02.567" v="536"/>
          <ac:spMkLst>
            <pc:docMk/>
            <pc:sldMk cId="4127869568" sldId="331"/>
            <ac:spMk id="9" creationId="{2D357C91-1404-430C-B013-8705FF9F345A}"/>
          </ac:spMkLst>
        </pc:spChg>
        <pc:spChg chg="del">
          <ac:chgData name="haen1231@konkuk.ac.kr" userId="fc805462-1126-4daf-9bad-151ec245578c" providerId="ADAL" clId="{5FD3200C-FBE2-40FE-A360-F4393762D92E}" dt="2021-04-28T15:13:02.172" v="535" actId="478"/>
          <ac:spMkLst>
            <pc:docMk/>
            <pc:sldMk cId="4127869568" sldId="331"/>
            <ac:spMk id="16" creationId="{53C00B07-0330-4776-A521-0748BEB10438}"/>
          </ac:spMkLst>
        </pc:spChg>
        <pc:graphicFrameChg chg="modGraphic">
          <ac:chgData name="haen1231@konkuk.ac.kr" userId="fc805462-1126-4daf-9bad-151ec245578c" providerId="ADAL" clId="{5FD3200C-FBE2-40FE-A360-F4393762D92E}" dt="2021-04-28T15:13:49.240" v="544" actId="20577"/>
          <ac:graphicFrameMkLst>
            <pc:docMk/>
            <pc:sldMk cId="4127869568" sldId="331"/>
            <ac:graphicFrameMk id="8" creationId="{6139E085-E024-4107-9F9B-55D644B9F97B}"/>
          </ac:graphicFrameMkLst>
        </pc:graphicFrameChg>
      </pc:sldChg>
      <pc:sldChg chg="delSp modSp del mod">
        <pc:chgData name="haen1231@konkuk.ac.kr" userId="fc805462-1126-4daf-9bad-151ec245578c" providerId="ADAL" clId="{5FD3200C-FBE2-40FE-A360-F4393762D92E}" dt="2021-04-28T15:37:22.998" v="814" actId="47"/>
        <pc:sldMkLst>
          <pc:docMk/>
          <pc:sldMk cId="3045012985" sldId="332"/>
        </pc:sldMkLst>
        <pc:spChg chg="del mod">
          <ac:chgData name="haen1231@konkuk.ac.kr" userId="fc805462-1126-4daf-9bad-151ec245578c" providerId="ADAL" clId="{5FD3200C-FBE2-40FE-A360-F4393762D92E}" dt="2021-04-28T15:37:10.055" v="810" actId="21"/>
          <ac:spMkLst>
            <pc:docMk/>
            <pc:sldMk cId="3045012985" sldId="332"/>
            <ac:spMk id="16" creationId="{53C00B07-0330-4776-A521-0748BEB10438}"/>
          </ac:spMkLst>
        </pc:spChg>
      </pc:sldChg>
      <pc:sldChg chg="del">
        <pc:chgData name="haen1231@konkuk.ac.kr" userId="fc805462-1126-4daf-9bad-151ec245578c" providerId="ADAL" clId="{5FD3200C-FBE2-40FE-A360-F4393762D92E}" dt="2021-04-28T15:36:50.015" v="805" actId="47"/>
        <pc:sldMkLst>
          <pc:docMk/>
          <pc:sldMk cId="1386382012" sldId="333"/>
        </pc:sldMkLst>
      </pc:sldChg>
      <pc:sldChg chg="del">
        <pc:chgData name="haen1231@konkuk.ac.kr" userId="fc805462-1126-4daf-9bad-151ec245578c" providerId="ADAL" clId="{5FD3200C-FBE2-40FE-A360-F4393762D92E}" dt="2021-04-28T15:56:42.515" v="1129" actId="47"/>
        <pc:sldMkLst>
          <pc:docMk/>
          <pc:sldMk cId="781732176" sldId="334"/>
        </pc:sldMkLst>
      </pc:sldChg>
      <pc:sldChg chg="del">
        <pc:chgData name="haen1231@konkuk.ac.kr" userId="fc805462-1126-4daf-9bad-151ec245578c" providerId="ADAL" clId="{5FD3200C-FBE2-40FE-A360-F4393762D92E}" dt="2021-04-28T15:36:48.199" v="804" actId="47"/>
        <pc:sldMkLst>
          <pc:docMk/>
          <pc:sldMk cId="4204119497" sldId="335"/>
        </pc:sldMkLst>
      </pc:sldChg>
      <pc:sldChg chg="addSp delSp modSp mod">
        <pc:chgData name="haen1231@konkuk.ac.kr" userId="fc805462-1126-4daf-9bad-151ec245578c" providerId="ADAL" clId="{5FD3200C-FBE2-40FE-A360-F4393762D92E}" dt="2021-04-28T15:26:28.288" v="675"/>
        <pc:sldMkLst>
          <pc:docMk/>
          <pc:sldMk cId="3597851406" sldId="336"/>
        </pc:sldMkLst>
        <pc:spChg chg="add mod">
          <ac:chgData name="haen1231@konkuk.ac.kr" userId="fc805462-1126-4daf-9bad-151ec245578c" providerId="ADAL" clId="{5FD3200C-FBE2-40FE-A360-F4393762D92E}" dt="2021-04-28T15:26:28.288" v="675"/>
          <ac:spMkLst>
            <pc:docMk/>
            <pc:sldMk cId="3597851406" sldId="336"/>
            <ac:spMk id="8" creationId="{5123A36D-E70E-45D9-BFF6-3AFC4F10FE1D}"/>
          </ac:spMkLst>
        </pc:spChg>
        <pc:spChg chg="del">
          <ac:chgData name="haen1231@konkuk.ac.kr" userId="fc805462-1126-4daf-9bad-151ec245578c" providerId="ADAL" clId="{5FD3200C-FBE2-40FE-A360-F4393762D92E}" dt="2021-04-28T15:26:28.030" v="674" actId="478"/>
          <ac:spMkLst>
            <pc:docMk/>
            <pc:sldMk cId="3597851406" sldId="336"/>
            <ac:spMk id="16" creationId="{53C00B07-0330-4776-A521-0748BEB10438}"/>
          </ac:spMkLst>
        </pc:spChg>
      </pc:sldChg>
      <pc:sldChg chg="addSp delSp modSp mod">
        <pc:chgData name="haen1231@konkuk.ac.kr" userId="fc805462-1126-4daf-9bad-151ec245578c" providerId="ADAL" clId="{5FD3200C-FBE2-40FE-A360-F4393762D92E}" dt="2021-04-28T15:29:20.732" v="695" actId="14100"/>
        <pc:sldMkLst>
          <pc:docMk/>
          <pc:sldMk cId="2350280806" sldId="337"/>
        </pc:sldMkLst>
        <pc:spChg chg="add mod">
          <ac:chgData name="haen1231@konkuk.ac.kr" userId="fc805462-1126-4daf-9bad-151ec245578c" providerId="ADAL" clId="{5FD3200C-FBE2-40FE-A360-F4393762D92E}" dt="2021-04-28T15:26:34.917" v="677"/>
          <ac:spMkLst>
            <pc:docMk/>
            <pc:sldMk cId="2350280806" sldId="337"/>
            <ac:spMk id="8" creationId="{57191E86-97A9-451A-B3A8-F032D88EB489}"/>
          </ac:spMkLst>
        </pc:spChg>
        <pc:spChg chg="del">
          <ac:chgData name="haen1231@konkuk.ac.kr" userId="fc805462-1126-4daf-9bad-151ec245578c" providerId="ADAL" clId="{5FD3200C-FBE2-40FE-A360-F4393762D92E}" dt="2021-04-28T15:26:34.693" v="676" actId="478"/>
          <ac:spMkLst>
            <pc:docMk/>
            <pc:sldMk cId="2350280806" sldId="337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29:20.732" v="695" actId="14100"/>
          <ac:graphicFrameMkLst>
            <pc:docMk/>
            <pc:sldMk cId="2350280806" sldId="337"/>
            <ac:graphicFrameMk id="3" creationId="{6EE9608A-8510-4664-B551-8761142E40AF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29:57.512" v="699"/>
        <pc:sldMkLst>
          <pc:docMk/>
          <pc:sldMk cId="2731510682" sldId="338"/>
        </pc:sldMkLst>
        <pc:spChg chg="add mod">
          <ac:chgData name="haen1231@konkuk.ac.kr" userId="fc805462-1126-4daf-9bad-151ec245578c" providerId="ADAL" clId="{5FD3200C-FBE2-40FE-A360-F4393762D92E}" dt="2021-04-28T15:26:38.448" v="679"/>
          <ac:spMkLst>
            <pc:docMk/>
            <pc:sldMk cId="2731510682" sldId="338"/>
            <ac:spMk id="9" creationId="{31F6C7A0-DB53-4090-B6E2-E7289E420FF7}"/>
          </ac:spMkLst>
        </pc:spChg>
        <pc:spChg chg="del">
          <ac:chgData name="haen1231@konkuk.ac.kr" userId="fc805462-1126-4daf-9bad-151ec245578c" providerId="ADAL" clId="{5FD3200C-FBE2-40FE-A360-F4393762D92E}" dt="2021-04-28T15:26:38.268" v="678" actId="478"/>
          <ac:spMkLst>
            <pc:docMk/>
            <pc:sldMk cId="2731510682" sldId="338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29:57.512" v="699"/>
          <ac:graphicFrameMkLst>
            <pc:docMk/>
            <pc:sldMk cId="2731510682" sldId="338"/>
            <ac:graphicFrameMk id="8" creationId="{6139E085-E024-4107-9F9B-55D644B9F97B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31:19.638" v="713" actId="47"/>
        <pc:sldMkLst>
          <pc:docMk/>
          <pc:sldMk cId="1122853261" sldId="339"/>
        </pc:sldMkLst>
        <pc:spChg chg="add mod">
          <ac:chgData name="haen1231@konkuk.ac.kr" userId="fc805462-1126-4daf-9bad-151ec245578c" providerId="ADAL" clId="{5FD3200C-FBE2-40FE-A360-F4393762D92E}" dt="2021-04-28T15:26:42.069" v="681"/>
          <ac:spMkLst>
            <pc:docMk/>
            <pc:sldMk cId="1122853261" sldId="339"/>
            <ac:spMk id="9" creationId="{BBD6018D-D6B4-46DF-BB4A-52B807F3FCC9}"/>
          </ac:spMkLst>
        </pc:spChg>
        <pc:spChg chg="del">
          <ac:chgData name="haen1231@konkuk.ac.kr" userId="fc805462-1126-4daf-9bad-151ec245578c" providerId="ADAL" clId="{5FD3200C-FBE2-40FE-A360-F4393762D92E}" dt="2021-04-28T15:26:41.854" v="680" actId="478"/>
          <ac:spMkLst>
            <pc:docMk/>
            <pc:sldMk cId="1122853261" sldId="339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30:54.292" v="710" actId="21"/>
          <ac:graphicFrameMkLst>
            <pc:docMk/>
            <pc:sldMk cId="1122853261" sldId="339"/>
            <ac:graphicFrameMk id="8" creationId="{6139E085-E024-4107-9F9B-55D644B9F97B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32:32.733" v="768" actId="47"/>
        <pc:sldMkLst>
          <pc:docMk/>
          <pc:sldMk cId="1510064306" sldId="340"/>
        </pc:sldMkLst>
        <pc:spChg chg="add mod">
          <ac:chgData name="haen1231@konkuk.ac.kr" userId="fc805462-1126-4daf-9bad-151ec245578c" providerId="ADAL" clId="{5FD3200C-FBE2-40FE-A360-F4393762D92E}" dt="2021-04-28T15:26:45.977" v="683"/>
          <ac:spMkLst>
            <pc:docMk/>
            <pc:sldMk cId="1510064306" sldId="340"/>
            <ac:spMk id="8" creationId="{B6321BA6-3E4F-45F6-970C-5706496AC675}"/>
          </ac:spMkLst>
        </pc:spChg>
        <pc:spChg chg="del">
          <ac:chgData name="haen1231@konkuk.ac.kr" userId="fc805462-1126-4daf-9bad-151ec245578c" providerId="ADAL" clId="{5FD3200C-FBE2-40FE-A360-F4393762D92E}" dt="2021-04-28T15:26:45.741" v="682" actId="478"/>
          <ac:spMkLst>
            <pc:docMk/>
            <pc:sldMk cId="1510064306" sldId="340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23:35.109" v="647"/>
          <ac:graphicFrameMkLst>
            <pc:docMk/>
            <pc:sldMk cId="1510064306" sldId="340"/>
            <ac:graphicFrameMk id="2" creationId="{E16B6A57-D283-C649-BB77-BB9E3C0314D4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33:08.372" v="787" actId="1036"/>
        <pc:sldMkLst>
          <pc:docMk/>
          <pc:sldMk cId="4019255825" sldId="341"/>
        </pc:sldMkLst>
        <pc:spChg chg="add mod">
          <ac:chgData name="haen1231@konkuk.ac.kr" userId="fc805462-1126-4daf-9bad-151ec245578c" providerId="ADAL" clId="{5FD3200C-FBE2-40FE-A360-F4393762D92E}" dt="2021-04-28T15:26:49.584" v="685"/>
          <ac:spMkLst>
            <pc:docMk/>
            <pc:sldMk cId="4019255825" sldId="341"/>
            <ac:spMk id="9" creationId="{87419249-A806-4A34-B8E7-41D2CDBA2AD2}"/>
          </ac:spMkLst>
        </pc:spChg>
        <pc:spChg chg="del">
          <ac:chgData name="haen1231@konkuk.ac.kr" userId="fc805462-1126-4daf-9bad-151ec245578c" providerId="ADAL" clId="{5FD3200C-FBE2-40FE-A360-F4393762D92E}" dt="2021-04-28T15:26:49.370" v="684" actId="478"/>
          <ac:spMkLst>
            <pc:docMk/>
            <pc:sldMk cId="4019255825" sldId="341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33:08.372" v="787" actId="1036"/>
          <ac:graphicFrameMkLst>
            <pc:docMk/>
            <pc:sldMk cId="4019255825" sldId="341"/>
            <ac:graphicFrameMk id="8" creationId="{6139E085-E024-4107-9F9B-55D644B9F97B}"/>
          </ac:graphicFrameMkLst>
        </pc:graphicFrameChg>
      </pc:sldChg>
      <pc:sldChg chg="del ord">
        <pc:chgData name="haen1231@konkuk.ac.kr" userId="fc805462-1126-4daf-9bad-151ec245578c" providerId="ADAL" clId="{5FD3200C-FBE2-40FE-A360-F4393762D92E}" dt="2021-04-28T15:56:45.095" v="1131" actId="47"/>
        <pc:sldMkLst>
          <pc:docMk/>
          <pc:sldMk cId="314711383" sldId="346"/>
        </pc:sldMkLst>
      </pc:sldChg>
      <pc:sldChg chg="addSp delSp modSp del mod">
        <pc:chgData name="haen1231@konkuk.ac.kr" userId="fc805462-1126-4daf-9bad-151ec245578c" providerId="ADAL" clId="{5FD3200C-FBE2-40FE-A360-F4393762D92E}" dt="2021-04-28T16:52:03.471" v="1185" actId="47"/>
        <pc:sldMkLst>
          <pc:docMk/>
          <pc:sldMk cId="2501462282" sldId="347"/>
        </pc:sldMkLst>
        <pc:spChg chg="del">
          <ac:chgData name="haen1231@konkuk.ac.kr" userId="fc805462-1126-4daf-9bad-151ec245578c" providerId="ADAL" clId="{5FD3200C-FBE2-40FE-A360-F4393762D92E}" dt="2021-04-28T15:57:16.149" v="1138" actId="478"/>
          <ac:spMkLst>
            <pc:docMk/>
            <pc:sldMk cId="2501462282" sldId="347"/>
            <ac:spMk id="9" creationId="{B5F5C5D5-B8B7-4478-A406-6E4252245BE6}"/>
          </ac:spMkLst>
        </pc:spChg>
        <pc:spChg chg="add mod">
          <ac:chgData name="haen1231@konkuk.ac.kr" userId="fc805462-1126-4daf-9bad-151ec245578c" providerId="ADAL" clId="{5FD3200C-FBE2-40FE-A360-F4393762D92E}" dt="2021-04-28T15:57:16.387" v="1139"/>
          <ac:spMkLst>
            <pc:docMk/>
            <pc:sldMk cId="2501462282" sldId="347"/>
            <ac:spMk id="11" creationId="{EF7DBCF9-2FB7-4749-BF70-D0836F5727CD}"/>
          </ac:spMkLst>
        </pc:spChg>
      </pc:sldChg>
      <pc:sldChg chg="addSp delSp modSp mod">
        <pc:chgData name="haen1231@konkuk.ac.kr" userId="fc805462-1126-4daf-9bad-151ec245578c" providerId="ADAL" clId="{5FD3200C-FBE2-40FE-A360-F4393762D92E}" dt="2021-04-28T15:39:25.429" v="855" actId="1076"/>
        <pc:sldMkLst>
          <pc:docMk/>
          <pc:sldMk cId="1066307163" sldId="349"/>
        </pc:sldMkLst>
        <pc:spChg chg="add mod">
          <ac:chgData name="haen1231@konkuk.ac.kr" userId="fc805462-1126-4daf-9bad-151ec245578c" providerId="ADAL" clId="{5FD3200C-FBE2-40FE-A360-F4393762D92E}" dt="2021-04-28T15:37:19.797" v="813" actId="1076"/>
          <ac:spMkLst>
            <pc:docMk/>
            <pc:sldMk cId="1066307163" sldId="349"/>
            <ac:spMk id="11" creationId="{FFFAC92A-419A-4DFB-8177-28394B2D91B3}"/>
          </ac:spMkLst>
        </pc:spChg>
        <pc:spChg chg="del">
          <ac:chgData name="haen1231@konkuk.ac.kr" userId="fc805462-1126-4daf-9bad-151ec245578c" providerId="ADAL" clId="{5FD3200C-FBE2-40FE-A360-F4393762D92E}" dt="2021-04-28T15:37:13.507" v="811" actId="478"/>
          <ac:spMkLst>
            <pc:docMk/>
            <pc:sldMk cId="1066307163" sldId="349"/>
            <ac:spMk id="16" creationId="{53C00B07-0330-4776-A521-0748BEB10438}"/>
          </ac:spMkLst>
        </pc:spChg>
        <pc:spChg chg="del">
          <ac:chgData name="haen1231@konkuk.ac.kr" userId="fc805462-1126-4daf-9bad-151ec245578c" providerId="ADAL" clId="{5FD3200C-FBE2-40FE-A360-F4393762D92E}" dt="2021-04-28T15:38:38.109" v="843" actId="478"/>
          <ac:spMkLst>
            <pc:docMk/>
            <pc:sldMk cId="1066307163" sldId="349"/>
            <ac:spMk id="19" creationId="{9231B776-26D3-462B-98D5-7015CDAC4A89}"/>
          </ac:spMkLst>
        </pc:spChg>
        <pc:graphicFrameChg chg="modGraphic">
          <ac:chgData name="haen1231@konkuk.ac.kr" userId="fc805462-1126-4daf-9bad-151ec245578c" providerId="ADAL" clId="{5FD3200C-FBE2-40FE-A360-F4393762D92E}" dt="2021-04-28T15:39:21.844" v="853" actId="14100"/>
          <ac:graphicFrameMkLst>
            <pc:docMk/>
            <pc:sldMk cId="1066307163" sldId="349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38:38.698" v="844" actId="478"/>
          <ac:picMkLst>
            <pc:docMk/>
            <pc:sldMk cId="1066307163" sldId="349"/>
            <ac:picMk id="10" creationId="{89FCA701-F7FC-4DBC-89ED-78F667E18DCB}"/>
          </ac:picMkLst>
        </pc:picChg>
        <pc:picChg chg="add mod">
          <ac:chgData name="haen1231@konkuk.ac.kr" userId="fc805462-1126-4daf-9bad-151ec245578c" providerId="ADAL" clId="{5FD3200C-FBE2-40FE-A360-F4393762D92E}" dt="2021-04-28T15:39:25.429" v="855" actId="1076"/>
          <ac:picMkLst>
            <pc:docMk/>
            <pc:sldMk cId="1066307163" sldId="349"/>
            <ac:picMk id="12" creationId="{48E24A81-2BC6-408A-ACAC-5564EC86CA6B}"/>
          </ac:picMkLst>
        </pc:picChg>
      </pc:sldChg>
      <pc:sldChg chg="modSp mod">
        <pc:chgData name="haen1231@konkuk.ac.kr" userId="fc805462-1126-4daf-9bad-151ec245578c" providerId="ADAL" clId="{5FD3200C-FBE2-40FE-A360-F4393762D92E}" dt="2021-04-28T17:11:01.452" v="1192" actId="1036"/>
        <pc:sldMkLst>
          <pc:docMk/>
          <pc:sldMk cId="726295685" sldId="350"/>
        </pc:sldMkLst>
        <pc:spChg chg="mod">
          <ac:chgData name="haen1231@konkuk.ac.kr" userId="fc805462-1126-4daf-9bad-151ec245578c" providerId="ADAL" clId="{5FD3200C-FBE2-40FE-A360-F4393762D92E}" dt="2021-04-28T15:57:07.228" v="1137" actId="1076"/>
          <ac:spMkLst>
            <pc:docMk/>
            <pc:sldMk cId="726295685" sldId="350"/>
            <ac:spMk id="9" creationId="{B5F5C5D5-B8B7-4478-A406-6E4252245BE6}"/>
          </ac:spMkLst>
        </pc:spChg>
        <pc:picChg chg="mod">
          <ac:chgData name="haen1231@konkuk.ac.kr" userId="fc805462-1126-4daf-9bad-151ec245578c" providerId="ADAL" clId="{5FD3200C-FBE2-40FE-A360-F4393762D92E}" dt="2021-04-28T17:11:01.452" v="1192" actId="1036"/>
          <ac:picMkLst>
            <pc:docMk/>
            <pc:sldMk cId="726295685" sldId="350"/>
            <ac:picMk id="11" creationId="{76ED3459-C7FD-4A1E-81E3-38710AE62104}"/>
          </ac:picMkLst>
        </pc:picChg>
        <pc:picChg chg="mod">
          <ac:chgData name="haen1231@konkuk.ac.kr" userId="fc805462-1126-4daf-9bad-151ec245578c" providerId="ADAL" clId="{5FD3200C-FBE2-40FE-A360-F4393762D92E}" dt="2021-04-28T16:52:00.168" v="1183" actId="1076"/>
          <ac:picMkLst>
            <pc:docMk/>
            <pc:sldMk cId="726295685" sldId="350"/>
            <ac:picMk id="3074" creationId="{A0CFA554-91F1-48A0-960A-13D9D167D62A}"/>
          </ac:picMkLst>
        </pc:picChg>
      </pc:sldChg>
      <pc:sldChg chg="addSp delSp modSp del mod">
        <pc:chgData name="haen1231@konkuk.ac.kr" userId="fc805462-1126-4daf-9bad-151ec245578c" providerId="ADAL" clId="{5FD3200C-FBE2-40FE-A360-F4393762D92E}" dt="2021-04-28T16:52:02.668" v="1184" actId="47"/>
        <pc:sldMkLst>
          <pc:docMk/>
          <pc:sldMk cId="1697351512" sldId="351"/>
        </pc:sldMkLst>
        <pc:spChg chg="del">
          <ac:chgData name="haen1231@konkuk.ac.kr" userId="fc805462-1126-4daf-9bad-151ec245578c" providerId="ADAL" clId="{5FD3200C-FBE2-40FE-A360-F4393762D92E}" dt="2021-04-28T15:57:19.915" v="1140" actId="478"/>
          <ac:spMkLst>
            <pc:docMk/>
            <pc:sldMk cId="1697351512" sldId="351"/>
            <ac:spMk id="9" creationId="{B5F5C5D5-B8B7-4478-A406-6E4252245BE6}"/>
          </ac:spMkLst>
        </pc:spChg>
        <pc:spChg chg="add mod">
          <ac:chgData name="haen1231@konkuk.ac.kr" userId="fc805462-1126-4daf-9bad-151ec245578c" providerId="ADAL" clId="{5FD3200C-FBE2-40FE-A360-F4393762D92E}" dt="2021-04-28T15:57:20.165" v="1141"/>
          <ac:spMkLst>
            <pc:docMk/>
            <pc:sldMk cId="1697351512" sldId="351"/>
            <ac:spMk id="11" creationId="{BCB4E064-B897-43C2-B50F-2B178144340C}"/>
          </ac:spMkLst>
        </pc:spChg>
      </pc:sldChg>
      <pc:sldChg chg="addSp delSp modSp del mod">
        <pc:chgData name="haen1231@konkuk.ac.kr" userId="fc805462-1126-4daf-9bad-151ec245578c" providerId="ADAL" clId="{5FD3200C-FBE2-40FE-A360-F4393762D92E}" dt="2021-04-28T15:45:57.906" v="1038" actId="47"/>
        <pc:sldMkLst>
          <pc:docMk/>
          <pc:sldMk cId="1009341633" sldId="361"/>
        </pc:sldMkLst>
        <pc:spChg chg="add mod">
          <ac:chgData name="haen1231@konkuk.ac.kr" userId="fc805462-1126-4daf-9bad-151ec245578c" providerId="ADAL" clId="{5FD3200C-FBE2-40FE-A360-F4393762D92E}" dt="2021-04-28T15:38:00.728" v="828"/>
          <ac:spMkLst>
            <pc:docMk/>
            <pc:sldMk cId="1009341633" sldId="361"/>
            <ac:spMk id="12" creationId="{43AA1E0E-DBD9-440C-B5E7-C7F90F3C9317}"/>
          </ac:spMkLst>
        </pc:spChg>
        <pc:spChg chg="del">
          <ac:chgData name="haen1231@konkuk.ac.kr" userId="fc805462-1126-4daf-9bad-151ec245578c" providerId="ADAL" clId="{5FD3200C-FBE2-40FE-A360-F4393762D92E}" dt="2021-04-28T15:38:00.503" v="827" actId="478"/>
          <ac:spMkLst>
            <pc:docMk/>
            <pc:sldMk cId="1009341633" sldId="361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5:52.182" v="1036" actId="21"/>
          <ac:graphicFrameMkLst>
            <pc:docMk/>
            <pc:sldMk cId="1009341633" sldId="361"/>
            <ac:graphicFrameMk id="11" creationId="{784FFAD7-DDC1-440B-A1F0-B53458CA6A5B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0:00.466" v="866" actId="47"/>
        <pc:sldMkLst>
          <pc:docMk/>
          <pc:sldMk cId="3024525333" sldId="365"/>
        </pc:sldMkLst>
        <pc:spChg chg="add mod">
          <ac:chgData name="haen1231@konkuk.ac.kr" userId="fc805462-1126-4daf-9bad-151ec245578c" providerId="ADAL" clId="{5FD3200C-FBE2-40FE-A360-F4393762D92E}" dt="2021-04-28T15:37:32.521" v="816"/>
          <ac:spMkLst>
            <pc:docMk/>
            <pc:sldMk cId="3024525333" sldId="365"/>
            <ac:spMk id="11" creationId="{2C948EAE-5128-477C-946B-6249B8C40C06}"/>
          </ac:spMkLst>
        </pc:spChg>
        <pc:spChg chg="del">
          <ac:chgData name="haen1231@konkuk.ac.kr" userId="fc805462-1126-4daf-9bad-151ec245578c" providerId="ADAL" clId="{5FD3200C-FBE2-40FE-A360-F4393762D92E}" dt="2021-04-28T15:37:32.275" v="815" actId="478"/>
          <ac:spMkLst>
            <pc:docMk/>
            <pc:sldMk cId="3024525333" sldId="365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39:34.087" v="857" actId="21"/>
          <ac:graphicFrameMkLst>
            <pc:docMk/>
            <pc:sldMk cId="3024525333" sldId="365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0:29.886" v="875" actId="47"/>
        <pc:sldMkLst>
          <pc:docMk/>
          <pc:sldMk cId="1319420206" sldId="366"/>
        </pc:sldMkLst>
        <pc:spChg chg="add mod">
          <ac:chgData name="haen1231@konkuk.ac.kr" userId="fc805462-1126-4daf-9bad-151ec245578c" providerId="ADAL" clId="{5FD3200C-FBE2-40FE-A360-F4393762D92E}" dt="2021-04-28T15:37:39.100" v="818"/>
          <ac:spMkLst>
            <pc:docMk/>
            <pc:sldMk cId="1319420206" sldId="366"/>
            <ac:spMk id="10" creationId="{59677D8E-68BA-4FBE-AD2F-28EA16DB6C5C}"/>
          </ac:spMkLst>
        </pc:spChg>
        <pc:spChg chg="del">
          <ac:chgData name="haen1231@konkuk.ac.kr" userId="fc805462-1126-4daf-9bad-151ec245578c" providerId="ADAL" clId="{5FD3200C-FBE2-40FE-A360-F4393762D92E}" dt="2021-04-28T15:37:38.861" v="817" actId="478"/>
          <ac:spMkLst>
            <pc:docMk/>
            <pc:sldMk cId="1319420206" sldId="366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0:12.322" v="868" actId="21"/>
          <ac:graphicFrameMkLst>
            <pc:docMk/>
            <pc:sldMk cId="1319420206" sldId="366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0:50.172" v="881" actId="47"/>
        <pc:sldMkLst>
          <pc:docMk/>
          <pc:sldMk cId="1339101545" sldId="368"/>
        </pc:sldMkLst>
        <pc:spChg chg="add mod">
          <ac:chgData name="haen1231@konkuk.ac.kr" userId="fc805462-1126-4daf-9bad-151ec245578c" providerId="ADAL" clId="{5FD3200C-FBE2-40FE-A360-F4393762D92E}" dt="2021-04-28T15:37:42.276" v="820"/>
          <ac:spMkLst>
            <pc:docMk/>
            <pc:sldMk cId="1339101545" sldId="368"/>
            <ac:spMk id="11" creationId="{E45827A4-8108-4377-8285-2B6E2A5C1EBF}"/>
          </ac:spMkLst>
        </pc:spChg>
        <pc:spChg chg="del">
          <ac:chgData name="haen1231@konkuk.ac.kr" userId="fc805462-1126-4daf-9bad-151ec245578c" providerId="ADAL" clId="{5FD3200C-FBE2-40FE-A360-F4393762D92E}" dt="2021-04-28T15:37:42.084" v="819" actId="478"/>
          <ac:spMkLst>
            <pc:docMk/>
            <pc:sldMk cId="1339101545" sldId="368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0:45.754" v="879" actId="21"/>
          <ac:graphicFrameMkLst>
            <pc:docMk/>
            <pc:sldMk cId="1339101545" sldId="368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3:14.958" v="952" actId="47"/>
        <pc:sldMkLst>
          <pc:docMk/>
          <pc:sldMk cId="1993626159" sldId="369"/>
        </pc:sldMkLst>
        <pc:spChg chg="add mod">
          <ac:chgData name="haen1231@konkuk.ac.kr" userId="fc805462-1126-4daf-9bad-151ec245578c" providerId="ADAL" clId="{5FD3200C-FBE2-40FE-A360-F4393762D92E}" dt="2021-04-28T15:37:46.134" v="822"/>
          <ac:spMkLst>
            <pc:docMk/>
            <pc:sldMk cId="1993626159" sldId="369"/>
            <ac:spMk id="10" creationId="{F8C6B940-B908-470E-A264-B1DB1BBCD0D0}"/>
          </ac:spMkLst>
        </pc:spChg>
        <pc:spChg chg="del">
          <ac:chgData name="haen1231@konkuk.ac.kr" userId="fc805462-1126-4daf-9bad-151ec245578c" providerId="ADAL" clId="{5FD3200C-FBE2-40FE-A360-F4393762D92E}" dt="2021-04-28T15:37:45.935" v="821" actId="478"/>
          <ac:spMkLst>
            <pc:docMk/>
            <pc:sldMk cId="1993626159" sldId="369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2:45.772" v="946" actId="21"/>
          <ac:graphicFrameMkLst>
            <pc:docMk/>
            <pc:sldMk cId="1993626159" sldId="369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3:21.236" v="954" actId="47"/>
        <pc:sldMkLst>
          <pc:docMk/>
          <pc:sldMk cId="1007745747" sldId="370"/>
        </pc:sldMkLst>
        <pc:spChg chg="add mod">
          <ac:chgData name="haen1231@konkuk.ac.kr" userId="fc805462-1126-4daf-9bad-151ec245578c" providerId="ADAL" clId="{5FD3200C-FBE2-40FE-A360-F4393762D92E}" dt="2021-04-28T15:37:51.873" v="824"/>
          <ac:spMkLst>
            <pc:docMk/>
            <pc:sldMk cId="1007745747" sldId="370"/>
            <ac:spMk id="11" creationId="{CA5135FA-E9D6-4CAE-8CD7-AF637B0DFD39}"/>
          </ac:spMkLst>
        </pc:spChg>
        <pc:spChg chg="del">
          <ac:chgData name="haen1231@konkuk.ac.kr" userId="fc805462-1126-4daf-9bad-151ec245578c" providerId="ADAL" clId="{5FD3200C-FBE2-40FE-A360-F4393762D92E}" dt="2021-04-28T15:37:51.633" v="823" actId="478"/>
          <ac:spMkLst>
            <pc:docMk/>
            <pc:sldMk cId="1007745747" sldId="370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3:17.687" v="953" actId="21"/>
          <ac:graphicFrameMkLst>
            <pc:docMk/>
            <pc:sldMk cId="1007745747" sldId="370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4:42.087" v="1020" actId="47"/>
        <pc:sldMkLst>
          <pc:docMk/>
          <pc:sldMk cId="2968317078" sldId="371"/>
        </pc:sldMkLst>
        <pc:spChg chg="add mod">
          <ac:chgData name="haen1231@konkuk.ac.kr" userId="fc805462-1126-4daf-9bad-151ec245578c" providerId="ADAL" clId="{5FD3200C-FBE2-40FE-A360-F4393762D92E}" dt="2021-04-28T15:37:54.754" v="826"/>
          <ac:spMkLst>
            <pc:docMk/>
            <pc:sldMk cId="2968317078" sldId="371"/>
            <ac:spMk id="10" creationId="{F957ED8B-9817-48B4-A1DD-8A4441CF3E11}"/>
          </ac:spMkLst>
        </pc:spChg>
        <pc:spChg chg="del">
          <ac:chgData name="haen1231@konkuk.ac.kr" userId="fc805462-1126-4daf-9bad-151ec245578c" providerId="ADAL" clId="{5FD3200C-FBE2-40FE-A360-F4393762D92E}" dt="2021-04-28T15:37:54.592" v="825" actId="478"/>
          <ac:spMkLst>
            <pc:docMk/>
            <pc:sldMk cId="2968317078" sldId="371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4:37.960" v="1018" actId="21"/>
          <ac:graphicFrameMkLst>
            <pc:docMk/>
            <pc:sldMk cId="2968317078" sldId="371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7:21.700" v="1062" actId="47"/>
        <pc:sldMkLst>
          <pc:docMk/>
          <pc:sldMk cId="1785398457" sldId="373"/>
        </pc:sldMkLst>
        <pc:spChg chg="add mod">
          <ac:chgData name="haen1231@konkuk.ac.kr" userId="fc805462-1126-4daf-9bad-151ec245578c" providerId="ADAL" clId="{5FD3200C-FBE2-40FE-A360-F4393762D92E}" dt="2021-04-28T15:38:07.425" v="832"/>
          <ac:spMkLst>
            <pc:docMk/>
            <pc:sldMk cId="1785398457" sldId="373"/>
            <ac:spMk id="11" creationId="{4237EAA1-E987-4DED-AC71-C15EFCBB13D5}"/>
          </ac:spMkLst>
        </pc:spChg>
        <pc:spChg chg="del">
          <ac:chgData name="haen1231@konkuk.ac.kr" userId="fc805462-1126-4daf-9bad-151ec245578c" providerId="ADAL" clId="{5FD3200C-FBE2-40FE-A360-F4393762D92E}" dt="2021-04-28T15:38:07.213" v="831" actId="478"/>
          <ac:spMkLst>
            <pc:docMk/>
            <pc:sldMk cId="1785398457" sldId="373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6:50.359" v="1052" actId="21"/>
          <ac:graphicFrameMkLst>
            <pc:docMk/>
            <pc:sldMk cId="1785398457" sldId="373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7:31.615" v="1065" actId="47"/>
        <pc:sldMkLst>
          <pc:docMk/>
          <pc:sldMk cId="2582822975" sldId="375"/>
        </pc:sldMkLst>
        <pc:spChg chg="add mod">
          <ac:chgData name="haen1231@konkuk.ac.kr" userId="fc805462-1126-4daf-9bad-151ec245578c" providerId="ADAL" clId="{5FD3200C-FBE2-40FE-A360-F4393762D92E}" dt="2021-04-28T15:38:14.599" v="834"/>
          <ac:spMkLst>
            <pc:docMk/>
            <pc:sldMk cId="2582822975" sldId="375"/>
            <ac:spMk id="11" creationId="{A8BFE9A5-19B5-4116-9A62-C4D0CB71B7D2}"/>
          </ac:spMkLst>
        </pc:spChg>
        <pc:spChg chg="del">
          <ac:chgData name="haen1231@konkuk.ac.kr" userId="fc805462-1126-4daf-9bad-151ec245578c" providerId="ADAL" clId="{5FD3200C-FBE2-40FE-A360-F4393762D92E}" dt="2021-04-28T15:38:14.363" v="833" actId="478"/>
          <ac:spMkLst>
            <pc:docMk/>
            <pc:sldMk cId="2582822975" sldId="375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7:26.345" v="1063" actId="21"/>
          <ac:graphicFrameMkLst>
            <pc:docMk/>
            <pc:sldMk cId="2582822975" sldId="375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9:18.941" v="1085" actId="47"/>
        <pc:sldMkLst>
          <pc:docMk/>
          <pc:sldMk cId="43732928" sldId="376"/>
        </pc:sldMkLst>
        <pc:spChg chg="add mod">
          <ac:chgData name="haen1231@konkuk.ac.kr" userId="fc805462-1126-4daf-9bad-151ec245578c" providerId="ADAL" clId="{5FD3200C-FBE2-40FE-A360-F4393762D92E}" dt="2021-04-28T15:38:20.693" v="838"/>
          <ac:spMkLst>
            <pc:docMk/>
            <pc:sldMk cId="43732928" sldId="376"/>
            <ac:spMk id="10" creationId="{4ED26493-DA3E-485D-8744-B627E76626EE}"/>
          </ac:spMkLst>
        </pc:spChg>
        <pc:spChg chg="del">
          <ac:chgData name="haen1231@konkuk.ac.kr" userId="fc805462-1126-4daf-9bad-151ec245578c" providerId="ADAL" clId="{5FD3200C-FBE2-40FE-A360-F4393762D92E}" dt="2021-04-28T15:38:20.480" v="837" actId="478"/>
          <ac:spMkLst>
            <pc:docMk/>
            <pc:sldMk cId="43732928" sldId="376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8:35.329" v="1079" actId="21"/>
          <ac:graphicFrameMkLst>
            <pc:docMk/>
            <pc:sldMk cId="43732928" sldId="376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50:52.515" v="1100" actId="47"/>
        <pc:sldMkLst>
          <pc:docMk/>
          <pc:sldMk cId="2134278083" sldId="377"/>
        </pc:sldMkLst>
        <pc:spChg chg="add mod">
          <ac:chgData name="haen1231@konkuk.ac.kr" userId="fc805462-1126-4daf-9bad-151ec245578c" providerId="ADAL" clId="{5FD3200C-FBE2-40FE-A360-F4393762D92E}" dt="2021-04-28T15:38:26.075" v="840"/>
          <ac:spMkLst>
            <pc:docMk/>
            <pc:sldMk cId="2134278083" sldId="377"/>
            <ac:spMk id="11" creationId="{BEC67F08-9583-4836-B930-CFD7BCF12692}"/>
          </ac:spMkLst>
        </pc:spChg>
        <pc:spChg chg="del">
          <ac:chgData name="haen1231@konkuk.ac.kr" userId="fc805462-1126-4daf-9bad-151ec245578c" providerId="ADAL" clId="{5FD3200C-FBE2-40FE-A360-F4393762D92E}" dt="2021-04-28T15:38:25.858" v="839" actId="478"/>
          <ac:spMkLst>
            <pc:docMk/>
            <pc:sldMk cId="2134278083" sldId="377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9:22.849" v="1086" actId="21"/>
          <ac:graphicFrameMkLst>
            <pc:docMk/>
            <pc:sldMk cId="2134278083" sldId="377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51:05.765" v="1104" actId="47"/>
        <pc:sldMkLst>
          <pc:docMk/>
          <pc:sldMk cId="1620752828" sldId="378"/>
        </pc:sldMkLst>
        <pc:spChg chg="add mod">
          <ac:chgData name="haen1231@konkuk.ac.kr" userId="fc805462-1126-4daf-9bad-151ec245578c" providerId="ADAL" clId="{5FD3200C-FBE2-40FE-A360-F4393762D92E}" dt="2021-04-28T15:38:29.728" v="842"/>
          <ac:spMkLst>
            <pc:docMk/>
            <pc:sldMk cId="1620752828" sldId="378"/>
            <ac:spMk id="10" creationId="{D7FF0926-C328-4B84-B2C9-BFE341C2B684}"/>
          </ac:spMkLst>
        </pc:spChg>
        <pc:spChg chg="del">
          <ac:chgData name="haen1231@konkuk.ac.kr" userId="fc805462-1126-4daf-9bad-151ec245578c" providerId="ADAL" clId="{5FD3200C-FBE2-40FE-A360-F4393762D92E}" dt="2021-04-28T15:38:29.513" v="841" actId="478"/>
          <ac:spMkLst>
            <pc:docMk/>
            <pc:sldMk cId="1620752828" sldId="378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51:00.896" v="1102" actId="21"/>
          <ac:graphicFrameMkLst>
            <pc:docMk/>
            <pc:sldMk cId="1620752828" sldId="378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6:27.989" v="1047" actId="47"/>
        <pc:sldMkLst>
          <pc:docMk/>
          <pc:sldMk cId="2085115772" sldId="379"/>
        </pc:sldMkLst>
        <pc:spChg chg="add mod">
          <ac:chgData name="haen1231@konkuk.ac.kr" userId="fc805462-1126-4daf-9bad-151ec245578c" providerId="ADAL" clId="{5FD3200C-FBE2-40FE-A360-F4393762D92E}" dt="2021-04-28T15:38:04.183" v="830"/>
          <ac:spMkLst>
            <pc:docMk/>
            <pc:sldMk cId="2085115772" sldId="379"/>
            <ac:spMk id="13" creationId="{FF984063-A0A3-4264-9053-E36B8115523F}"/>
          </ac:spMkLst>
        </pc:spChg>
        <pc:spChg chg="del">
          <ac:chgData name="haen1231@konkuk.ac.kr" userId="fc805462-1126-4daf-9bad-151ec245578c" providerId="ADAL" clId="{5FD3200C-FBE2-40FE-A360-F4393762D92E}" dt="2021-04-28T15:38:03.979" v="829" actId="478"/>
          <ac:spMkLst>
            <pc:docMk/>
            <pc:sldMk cId="2085115772" sldId="379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6:23.914" v="1045" actId="21"/>
          <ac:graphicFrameMkLst>
            <pc:docMk/>
            <pc:sldMk cId="2085115772" sldId="379"/>
            <ac:graphicFrameMk id="11" creationId="{784FFAD7-DDC1-440B-A1F0-B53458CA6A5B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8:05.180" v="1070" actId="47"/>
        <pc:sldMkLst>
          <pc:docMk/>
          <pc:sldMk cId="573413250" sldId="380"/>
        </pc:sldMkLst>
        <pc:spChg chg="add mod">
          <ac:chgData name="haen1231@konkuk.ac.kr" userId="fc805462-1126-4daf-9bad-151ec245578c" providerId="ADAL" clId="{5FD3200C-FBE2-40FE-A360-F4393762D92E}" dt="2021-04-28T15:38:17.559" v="836"/>
          <ac:spMkLst>
            <pc:docMk/>
            <pc:sldMk cId="573413250" sldId="380"/>
            <ac:spMk id="10" creationId="{654340B4-78FB-4AE0-B40B-DD34386E7A46}"/>
          </ac:spMkLst>
        </pc:spChg>
        <pc:spChg chg="del">
          <ac:chgData name="haen1231@konkuk.ac.kr" userId="fc805462-1126-4daf-9bad-151ec245578c" providerId="ADAL" clId="{5FD3200C-FBE2-40FE-A360-F4393762D92E}" dt="2021-04-28T15:38:17.346" v="835" actId="478"/>
          <ac:spMkLst>
            <pc:docMk/>
            <pc:sldMk cId="573413250" sldId="380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8:01.328" v="1068" actId="21"/>
          <ac:graphicFrameMkLst>
            <pc:docMk/>
            <pc:sldMk cId="573413250" sldId="380"/>
            <ac:graphicFrameMk id="4" creationId="{3D25DA49-26C9-4157-A55E-49AF38B1BA3D}"/>
          </ac:graphicFrameMkLst>
        </pc:graphicFrameChg>
      </pc:sldChg>
      <pc:sldChg chg="modSp add mod ord">
        <pc:chgData name="haen1231@konkuk.ac.kr" userId="fc805462-1126-4daf-9bad-151ec245578c" providerId="ADAL" clId="{5FD3200C-FBE2-40FE-A360-F4393762D92E}" dt="2021-04-28T15:19:28.466" v="630"/>
        <pc:sldMkLst>
          <pc:docMk/>
          <pc:sldMk cId="1425252156" sldId="381"/>
        </pc:sldMkLst>
        <pc:graphicFrameChg chg="mod modGraphic">
          <ac:chgData name="haen1231@konkuk.ac.kr" userId="fc805462-1126-4daf-9bad-151ec245578c" providerId="ADAL" clId="{5FD3200C-FBE2-40FE-A360-F4393762D92E}" dt="2021-04-28T15:19:22.002" v="628" actId="1035"/>
          <ac:graphicFrameMkLst>
            <pc:docMk/>
            <pc:sldMk cId="1425252156" sldId="381"/>
            <ac:graphicFrameMk id="8" creationId="{6139E085-E024-4107-9F9B-55D644B9F97B}"/>
          </ac:graphicFrameMkLst>
        </pc:graphicFrameChg>
      </pc:sldChg>
      <pc:sldChg chg="modSp add">
        <pc:chgData name="haen1231@konkuk.ac.kr" userId="fc805462-1126-4daf-9bad-151ec245578c" providerId="ADAL" clId="{5FD3200C-FBE2-40FE-A360-F4393762D92E}" dt="2021-04-28T15:31:11.935" v="712"/>
        <pc:sldMkLst>
          <pc:docMk/>
          <pc:sldMk cId="1491911652" sldId="382"/>
        </pc:sldMkLst>
        <pc:graphicFrameChg chg="mod">
          <ac:chgData name="haen1231@konkuk.ac.kr" userId="fc805462-1126-4daf-9bad-151ec245578c" providerId="ADAL" clId="{5FD3200C-FBE2-40FE-A360-F4393762D92E}" dt="2021-04-28T15:31:11.935" v="712"/>
          <ac:graphicFrameMkLst>
            <pc:docMk/>
            <pc:sldMk cId="1491911652" sldId="382"/>
            <ac:graphicFrameMk id="8" creationId="{6139E085-E024-4107-9F9B-55D644B9F97B}"/>
          </ac:graphicFrameMkLst>
        </pc:graphicFrameChg>
      </pc:sldChg>
      <pc:sldChg chg="modSp add mod">
        <pc:chgData name="haen1231@konkuk.ac.kr" userId="fc805462-1126-4daf-9bad-151ec245578c" providerId="ADAL" clId="{5FD3200C-FBE2-40FE-A360-F4393762D92E}" dt="2021-04-28T15:32:27.145" v="767" actId="1035"/>
        <pc:sldMkLst>
          <pc:docMk/>
          <pc:sldMk cId="2596880963" sldId="383"/>
        </pc:sldMkLst>
        <pc:graphicFrameChg chg="mod modGraphic">
          <ac:chgData name="haen1231@konkuk.ac.kr" userId="fc805462-1126-4daf-9bad-151ec245578c" providerId="ADAL" clId="{5FD3200C-FBE2-40FE-A360-F4393762D92E}" dt="2021-04-28T15:32:27.145" v="767" actId="1035"/>
          <ac:graphicFrameMkLst>
            <pc:docMk/>
            <pc:sldMk cId="2596880963" sldId="383"/>
            <ac:graphicFrameMk id="8" creationId="{6139E085-E024-4107-9F9B-55D644B9F97B}"/>
          </ac:graphicFrameMkLst>
        </pc:graphicFrameChg>
      </pc:sldChg>
      <pc:sldChg chg="add del ord">
        <pc:chgData name="haen1231@konkuk.ac.kr" userId="fc805462-1126-4daf-9bad-151ec245578c" providerId="ADAL" clId="{5FD3200C-FBE2-40FE-A360-F4393762D92E}" dt="2021-04-28T15:57:33.814" v="1142" actId="47"/>
        <pc:sldMkLst>
          <pc:docMk/>
          <pc:sldMk cId="3234893578" sldId="384"/>
        </pc:sldMkLst>
      </pc:sldChg>
      <pc:sldChg chg="addSp delSp modSp add mod">
        <pc:chgData name="haen1231@konkuk.ac.kr" userId="fc805462-1126-4daf-9bad-151ec245578c" providerId="ADAL" clId="{5FD3200C-FBE2-40FE-A360-F4393762D92E}" dt="2021-04-28T15:39:54.694" v="865" actId="1076"/>
        <pc:sldMkLst>
          <pc:docMk/>
          <pc:sldMk cId="3657038753" sldId="385"/>
        </pc:sldMkLst>
        <pc:graphicFrameChg chg="mod">
          <ac:chgData name="haen1231@konkuk.ac.kr" userId="fc805462-1126-4daf-9bad-151ec245578c" providerId="ADAL" clId="{5FD3200C-FBE2-40FE-A360-F4393762D92E}" dt="2021-04-28T15:39:36.994" v="858"/>
          <ac:graphicFrameMkLst>
            <pc:docMk/>
            <pc:sldMk cId="3657038753" sldId="385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39:54.694" v="865" actId="1076"/>
          <ac:picMkLst>
            <pc:docMk/>
            <pc:sldMk cId="3657038753" sldId="385"/>
            <ac:picMk id="9" creationId="{3A70D42F-28E3-4855-8E32-8326569DFA12}"/>
          </ac:picMkLst>
        </pc:picChg>
        <pc:picChg chg="del">
          <ac:chgData name="haen1231@konkuk.ac.kr" userId="fc805462-1126-4daf-9bad-151ec245578c" providerId="ADAL" clId="{5FD3200C-FBE2-40FE-A360-F4393762D92E}" dt="2021-04-28T15:39:42.807" v="859" actId="478"/>
          <ac:picMkLst>
            <pc:docMk/>
            <pc:sldMk cId="3657038753" sldId="385"/>
            <ac:picMk id="12" creationId="{48E24A81-2BC6-408A-ACAC-5564EC86CA6B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40:26.981" v="874" actId="1076"/>
        <pc:sldMkLst>
          <pc:docMk/>
          <pc:sldMk cId="1575305476" sldId="386"/>
        </pc:sldMkLst>
        <pc:graphicFrameChg chg="mod">
          <ac:chgData name="haen1231@konkuk.ac.kr" userId="fc805462-1126-4daf-9bad-151ec245578c" providerId="ADAL" clId="{5FD3200C-FBE2-40FE-A360-F4393762D92E}" dt="2021-04-28T15:40:14.682" v="869"/>
          <ac:graphicFrameMkLst>
            <pc:docMk/>
            <pc:sldMk cId="1575305476" sldId="386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0:20.977" v="870" actId="478"/>
          <ac:picMkLst>
            <pc:docMk/>
            <pc:sldMk cId="1575305476" sldId="386"/>
            <ac:picMk id="9" creationId="{3A70D42F-28E3-4855-8E32-8326569DFA12}"/>
          </ac:picMkLst>
        </pc:picChg>
        <pc:picChg chg="add mod">
          <ac:chgData name="haen1231@konkuk.ac.kr" userId="fc805462-1126-4daf-9bad-151ec245578c" providerId="ADAL" clId="{5FD3200C-FBE2-40FE-A360-F4393762D92E}" dt="2021-04-28T15:40:26.981" v="874" actId="1076"/>
          <ac:picMkLst>
            <pc:docMk/>
            <pc:sldMk cId="1575305476" sldId="386"/>
            <ac:picMk id="10" creationId="{1E72FAFC-6FB6-4A04-ACBA-D0FBA24217C0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41:09.896" v="891" actId="1036"/>
        <pc:sldMkLst>
          <pc:docMk/>
          <pc:sldMk cId="3883841241" sldId="387"/>
        </pc:sldMkLst>
        <pc:graphicFrameChg chg="mod">
          <ac:chgData name="haen1231@konkuk.ac.kr" userId="fc805462-1126-4daf-9bad-151ec245578c" providerId="ADAL" clId="{5FD3200C-FBE2-40FE-A360-F4393762D92E}" dt="2021-04-28T15:40:48.348" v="880"/>
          <ac:graphicFrameMkLst>
            <pc:docMk/>
            <pc:sldMk cId="3883841241" sldId="387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41:09.896" v="891" actId="1036"/>
          <ac:picMkLst>
            <pc:docMk/>
            <pc:sldMk cId="3883841241" sldId="387"/>
            <ac:picMk id="9" creationId="{2FE5084F-7B14-4950-A06D-5C760CA33CC3}"/>
          </ac:picMkLst>
        </pc:picChg>
        <pc:picChg chg="del">
          <ac:chgData name="haen1231@konkuk.ac.kr" userId="fc805462-1126-4daf-9bad-151ec245578c" providerId="ADAL" clId="{5FD3200C-FBE2-40FE-A360-F4393762D92E}" dt="2021-04-28T15:40:57.498" v="882" actId="478"/>
          <ac:picMkLst>
            <pc:docMk/>
            <pc:sldMk cId="3883841241" sldId="387"/>
            <ac:picMk id="10" creationId="{1E72FAFC-6FB6-4A04-ACBA-D0FBA24217C0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43:08.012" v="950" actId="1076"/>
        <pc:sldMkLst>
          <pc:docMk/>
          <pc:sldMk cId="563314923" sldId="388"/>
        </pc:sldMkLst>
        <pc:graphicFrameChg chg="mod">
          <ac:chgData name="haen1231@konkuk.ac.kr" userId="fc805462-1126-4daf-9bad-151ec245578c" providerId="ADAL" clId="{5FD3200C-FBE2-40FE-A360-F4393762D92E}" dt="2021-04-28T15:42:48.304" v="947"/>
          <ac:graphicFrameMkLst>
            <pc:docMk/>
            <pc:sldMk cId="563314923" sldId="388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3:01.670" v="948" actId="478"/>
          <ac:picMkLst>
            <pc:docMk/>
            <pc:sldMk cId="563314923" sldId="388"/>
            <ac:picMk id="9" creationId="{2FE5084F-7B14-4950-A06D-5C760CA33CC3}"/>
          </ac:picMkLst>
        </pc:picChg>
        <pc:picChg chg="add mod">
          <ac:chgData name="haen1231@konkuk.ac.kr" userId="fc805462-1126-4daf-9bad-151ec245578c" providerId="ADAL" clId="{5FD3200C-FBE2-40FE-A360-F4393762D92E}" dt="2021-04-28T15:43:08.012" v="950" actId="1076"/>
          <ac:picMkLst>
            <pc:docMk/>
            <pc:sldMk cId="563314923" sldId="388"/>
            <ac:picMk id="10" creationId="{3C9F8D99-3D2D-4ED5-93F6-4F92693E9D3B}"/>
          </ac:picMkLst>
        </pc:picChg>
      </pc:sldChg>
      <pc:sldChg chg="modSp add mod ord">
        <pc:chgData name="haen1231@konkuk.ac.kr" userId="fc805462-1126-4daf-9bad-151ec245578c" providerId="ADAL" clId="{5FD3200C-FBE2-40FE-A360-F4393762D92E}" dt="2021-04-28T15:42:39.357" v="945"/>
        <pc:sldMkLst>
          <pc:docMk/>
          <pc:sldMk cId="3980766924" sldId="389"/>
        </pc:sldMkLst>
        <pc:graphicFrameChg chg="mod modGraphic">
          <ac:chgData name="haen1231@konkuk.ac.kr" userId="fc805462-1126-4daf-9bad-151ec245578c" providerId="ADAL" clId="{5FD3200C-FBE2-40FE-A360-F4393762D92E}" dt="2021-04-28T15:42:39.357" v="945"/>
          <ac:graphicFrameMkLst>
            <pc:docMk/>
            <pc:sldMk cId="3980766924" sldId="389"/>
            <ac:graphicFrameMk id="4" creationId="{3D25DA49-26C9-4157-A55E-49AF38B1BA3D}"/>
          </ac:graphicFrameMkLst>
        </pc:graphicFrameChg>
      </pc:sldChg>
      <pc:sldChg chg="delSp modSp add mod">
        <pc:chgData name="haen1231@konkuk.ac.kr" userId="fc805462-1126-4daf-9bad-151ec245578c" providerId="ADAL" clId="{5FD3200C-FBE2-40FE-A360-F4393762D92E}" dt="2021-04-28T15:43:40.533" v="956" actId="478"/>
        <pc:sldMkLst>
          <pc:docMk/>
          <pc:sldMk cId="3074055487" sldId="390"/>
        </pc:sldMkLst>
        <pc:graphicFrameChg chg="mod">
          <ac:chgData name="haen1231@konkuk.ac.kr" userId="fc805462-1126-4daf-9bad-151ec245578c" providerId="ADAL" clId="{5FD3200C-FBE2-40FE-A360-F4393762D92E}" dt="2021-04-28T15:43:24.529" v="955"/>
          <ac:graphicFrameMkLst>
            <pc:docMk/>
            <pc:sldMk cId="3074055487" sldId="390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3:40.533" v="956" actId="478"/>
          <ac:picMkLst>
            <pc:docMk/>
            <pc:sldMk cId="3074055487" sldId="390"/>
            <ac:picMk id="10" creationId="{3C9F8D99-3D2D-4ED5-93F6-4F92693E9D3B}"/>
          </ac:picMkLst>
        </pc:picChg>
      </pc:sldChg>
      <pc:sldChg chg="modSp add mod">
        <pc:chgData name="haen1231@konkuk.ac.kr" userId="fc805462-1126-4daf-9bad-151ec245578c" providerId="ADAL" clId="{5FD3200C-FBE2-40FE-A360-F4393762D92E}" dt="2021-04-28T15:44:33.125" v="1016"/>
        <pc:sldMkLst>
          <pc:docMk/>
          <pc:sldMk cId="2692851498" sldId="391"/>
        </pc:sldMkLst>
        <pc:graphicFrameChg chg="mod modGraphic">
          <ac:chgData name="haen1231@konkuk.ac.kr" userId="fc805462-1126-4daf-9bad-151ec245578c" providerId="ADAL" clId="{5FD3200C-FBE2-40FE-A360-F4393762D92E}" dt="2021-04-28T15:44:33.125" v="1016"/>
          <ac:graphicFrameMkLst>
            <pc:docMk/>
            <pc:sldMk cId="2692851498" sldId="391"/>
            <ac:graphicFrameMk id="4" creationId="{3D25DA49-26C9-4157-A55E-49AF38B1BA3D}"/>
          </ac:graphicFrameMkLst>
        </pc:graphicFrameChg>
      </pc:sldChg>
      <pc:sldChg chg="addSp modSp add mod">
        <pc:chgData name="haen1231@konkuk.ac.kr" userId="fc805462-1126-4daf-9bad-151ec245578c" providerId="ADAL" clId="{5FD3200C-FBE2-40FE-A360-F4393762D92E}" dt="2021-04-28T15:45:32.795" v="1034" actId="1035"/>
        <pc:sldMkLst>
          <pc:docMk/>
          <pc:sldMk cId="4017903468" sldId="392"/>
        </pc:sldMkLst>
        <pc:graphicFrameChg chg="mod">
          <ac:chgData name="haen1231@konkuk.ac.kr" userId="fc805462-1126-4daf-9bad-151ec245578c" providerId="ADAL" clId="{5FD3200C-FBE2-40FE-A360-F4393762D92E}" dt="2021-04-28T15:44:40.511" v="1019"/>
          <ac:graphicFrameMkLst>
            <pc:docMk/>
            <pc:sldMk cId="4017903468" sldId="392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45:32.795" v="1034" actId="1035"/>
          <ac:picMkLst>
            <pc:docMk/>
            <pc:sldMk cId="4017903468" sldId="392"/>
            <ac:picMk id="8" creationId="{C213DE97-2B12-4BC2-9907-02A071594178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6:23:28.653" v="1162" actId="1076"/>
        <pc:sldMkLst>
          <pc:docMk/>
          <pc:sldMk cId="3326654582" sldId="393"/>
        </pc:sldMkLst>
        <pc:graphicFrameChg chg="mod">
          <ac:chgData name="haen1231@konkuk.ac.kr" userId="fc805462-1126-4daf-9bad-151ec245578c" providerId="ADAL" clId="{5FD3200C-FBE2-40FE-A360-F4393762D92E}" dt="2021-04-28T15:45:54.754" v="1037"/>
          <ac:graphicFrameMkLst>
            <pc:docMk/>
            <pc:sldMk cId="3326654582" sldId="393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6:12.073" v="1039" actId="478"/>
          <ac:picMkLst>
            <pc:docMk/>
            <pc:sldMk cId="3326654582" sldId="393"/>
            <ac:picMk id="8" creationId="{C213DE97-2B12-4BC2-9907-02A071594178}"/>
          </ac:picMkLst>
        </pc:picChg>
        <pc:picChg chg="add del mod">
          <ac:chgData name="haen1231@konkuk.ac.kr" userId="fc805462-1126-4daf-9bad-151ec245578c" providerId="ADAL" clId="{5FD3200C-FBE2-40FE-A360-F4393762D92E}" dt="2021-04-28T16:23:15.866" v="1158" actId="478"/>
          <ac:picMkLst>
            <pc:docMk/>
            <pc:sldMk cId="3326654582" sldId="393"/>
            <ac:picMk id="9" creationId="{AD572351-3F63-4F2A-A5D7-E27391D91EA7}"/>
          </ac:picMkLst>
        </pc:picChg>
        <pc:picChg chg="add del mod">
          <ac:chgData name="haen1231@konkuk.ac.kr" userId="fc805462-1126-4daf-9bad-151ec245578c" providerId="ADAL" clId="{5FD3200C-FBE2-40FE-A360-F4393762D92E}" dt="2021-04-28T15:46:18.990" v="1043"/>
          <ac:picMkLst>
            <pc:docMk/>
            <pc:sldMk cId="3326654582" sldId="393"/>
            <ac:picMk id="10" creationId="{563E9DB4-27EB-41B8-93CB-29968527C6F6}"/>
          </ac:picMkLst>
        </pc:picChg>
        <pc:picChg chg="add mod">
          <ac:chgData name="haen1231@konkuk.ac.kr" userId="fc805462-1126-4daf-9bad-151ec245578c" providerId="ADAL" clId="{5FD3200C-FBE2-40FE-A360-F4393762D92E}" dt="2021-04-28T16:23:28.653" v="1162" actId="1076"/>
          <ac:picMkLst>
            <pc:docMk/>
            <pc:sldMk cId="3326654582" sldId="393"/>
            <ac:picMk id="12" creationId="{FAB5F5F8-4B49-491B-9B3A-5FC563531E85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6:25:42.921" v="1167" actId="1076"/>
        <pc:sldMkLst>
          <pc:docMk/>
          <pc:sldMk cId="434784103" sldId="394"/>
        </pc:sldMkLst>
        <pc:graphicFrameChg chg="mod">
          <ac:chgData name="haen1231@konkuk.ac.kr" userId="fc805462-1126-4daf-9bad-151ec245578c" providerId="ADAL" clId="{5FD3200C-FBE2-40FE-A360-F4393762D92E}" dt="2021-04-28T15:46:26.458" v="1046"/>
          <ac:graphicFrameMkLst>
            <pc:docMk/>
            <pc:sldMk cId="434784103" sldId="394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6:36.389" v="1048" actId="478"/>
          <ac:picMkLst>
            <pc:docMk/>
            <pc:sldMk cId="434784103" sldId="394"/>
            <ac:picMk id="9" creationId="{AD572351-3F63-4F2A-A5D7-E27391D91EA7}"/>
          </ac:picMkLst>
        </pc:picChg>
        <pc:picChg chg="add del mod">
          <ac:chgData name="haen1231@konkuk.ac.kr" userId="fc805462-1126-4daf-9bad-151ec245578c" providerId="ADAL" clId="{5FD3200C-FBE2-40FE-A360-F4393762D92E}" dt="2021-04-28T16:25:34.615" v="1163" actId="478"/>
          <ac:picMkLst>
            <pc:docMk/>
            <pc:sldMk cId="434784103" sldId="394"/>
            <ac:picMk id="10" creationId="{F5DF73C9-D4A0-4320-AEBD-5ECA6DDC89F1}"/>
          </ac:picMkLst>
        </pc:picChg>
        <pc:picChg chg="add mod">
          <ac:chgData name="haen1231@konkuk.ac.kr" userId="fc805462-1126-4daf-9bad-151ec245578c" providerId="ADAL" clId="{5FD3200C-FBE2-40FE-A360-F4393762D92E}" dt="2021-04-28T16:25:42.921" v="1167" actId="1076"/>
          <ac:picMkLst>
            <pc:docMk/>
            <pc:sldMk cId="434784103" sldId="394"/>
            <ac:picMk id="12" creationId="{760F41A7-60ED-48D0-A622-0EEF17E80BBC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47:14.804" v="1060" actId="1036"/>
        <pc:sldMkLst>
          <pc:docMk/>
          <pc:sldMk cId="3224836213" sldId="395"/>
        </pc:sldMkLst>
        <pc:graphicFrameChg chg="mod">
          <ac:chgData name="haen1231@konkuk.ac.kr" userId="fc805462-1126-4daf-9bad-151ec245578c" providerId="ADAL" clId="{5FD3200C-FBE2-40FE-A360-F4393762D92E}" dt="2021-04-28T15:46:52.611" v="1053"/>
          <ac:graphicFrameMkLst>
            <pc:docMk/>
            <pc:sldMk cId="3224836213" sldId="395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47:14.804" v="1060" actId="1036"/>
          <ac:picMkLst>
            <pc:docMk/>
            <pc:sldMk cId="3224836213" sldId="395"/>
            <ac:picMk id="9" creationId="{DF2E166C-5D2D-441B-A53B-3C22C695DDBA}"/>
          </ac:picMkLst>
        </pc:picChg>
        <pc:picChg chg="del">
          <ac:chgData name="haen1231@konkuk.ac.kr" userId="fc805462-1126-4daf-9bad-151ec245578c" providerId="ADAL" clId="{5FD3200C-FBE2-40FE-A360-F4393762D92E}" dt="2021-04-28T15:47:03.192" v="1054" actId="478"/>
          <ac:picMkLst>
            <pc:docMk/>
            <pc:sldMk cId="3224836213" sldId="395"/>
            <ac:picMk id="10" creationId="{F5DF73C9-D4A0-4320-AEBD-5ECA6DDC89F1}"/>
          </ac:picMkLst>
        </pc:picChg>
      </pc:sldChg>
      <pc:sldChg chg="delSp modSp add del mod">
        <pc:chgData name="haen1231@konkuk.ac.kr" userId="fc805462-1126-4daf-9bad-151ec245578c" providerId="ADAL" clId="{5FD3200C-FBE2-40FE-A360-F4393762D92E}" dt="2021-04-28T17:08:04.019" v="1186" actId="47"/>
        <pc:sldMkLst>
          <pc:docMk/>
          <pc:sldMk cId="4288245259" sldId="396"/>
        </pc:sldMkLst>
        <pc:graphicFrameChg chg="mod">
          <ac:chgData name="haen1231@konkuk.ac.kr" userId="fc805462-1126-4daf-9bad-151ec245578c" providerId="ADAL" clId="{5FD3200C-FBE2-40FE-A360-F4393762D92E}" dt="2021-04-28T15:47:28.780" v="1064"/>
          <ac:graphicFrameMkLst>
            <pc:docMk/>
            <pc:sldMk cId="4288245259" sldId="396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7:53.261" v="1066" actId="478"/>
          <ac:picMkLst>
            <pc:docMk/>
            <pc:sldMk cId="4288245259" sldId="396"/>
            <ac:picMk id="9" creationId="{DF2E166C-5D2D-441B-A53B-3C22C695DDBA}"/>
          </ac:picMkLst>
        </pc:picChg>
      </pc:sldChg>
      <pc:sldChg chg="addSp modSp add mod">
        <pc:chgData name="haen1231@konkuk.ac.kr" userId="fc805462-1126-4daf-9bad-151ec245578c" providerId="ADAL" clId="{5FD3200C-FBE2-40FE-A360-F4393762D92E}" dt="2021-04-28T15:48:21.267" v="1077" actId="1036"/>
        <pc:sldMkLst>
          <pc:docMk/>
          <pc:sldMk cId="1022586628" sldId="397"/>
        </pc:sldMkLst>
        <pc:graphicFrameChg chg="mod">
          <ac:chgData name="haen1231@konkuk.ac.kr" userId="fc805462-1126-4daf-9bad-151ec245578c" providerId="ADAL" clId="{5FD3200C-FBE2-40FE-A360-F4393762D92E}" dt="2021-04-28T15:48:03.793" v="1069"/>
          <ac:graphicFrameMkLst>
            <pc:docMk/>
            <pc:sldMk cId="1022586628" sldId="397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48:21.267" v="1077" actId="1036"/>
          <ac:picMkLst>
            <pc:docMk/>
            <pc:sldMk cId="1022586628" sldId="397"/>
            <ac:picMk id="8" creationId="{D789F710-31CA-4648-AAD3-2C581BF0BA51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49:54.053" v="1099" actId="1036"/>
        <pc:sldMkLst>
          <pc:docMk/>
          <pc:sldMk cId="1731261707" sldId="398"/>
        </pc:sldMkLst>
        <pc:spChg chg="add del">
          <ac:chgData name="haen1231@konkuk.ac.kr" userId="fc805462-1126-4daf-9bad-151ec245578c" providerId="ADAL" clId="{5FD3200C-FBE2-40FE-A360-F4393762D92E}" dt="2021-04-28T15:49:13.160" v="1083" actId="22"/>
          <ac:spMkLst>
            <pc:docMk/>
            <pc:sldMk cId="1731261707" sldId="398"/>
            <ac:spMk id="10" creationId="{28C5AB94-FB57-4DF8-80FC-E967013AEBEA}"/>
          </ac:spMkLst>
        </pc:spChg>
        <pc:graphicFrameChg chg="mod">
          <ac:chgData name="haen1231@konkuk.ac.kr" userId="fc805462-1126-4daf-9bad-151ec245578c" providerId="ADAL" clId="{5FD3200C-FBE2-40FE-A360-F4393762D92E}" dt="2021-04-28T15:48:37.467" v="1080"/>
          <ac:graphicFrameMkLst>
            <pc:docMk/>
            <pc:sldMk cId="1731261707" sldId="398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8:51.144" v="1081" actId="478"/>
          <ac:picMkLst>
            <pc:docMk/>
            <pc:sldMk cId="1731261707" sldId="398"/>
            <ac:picMk id="8" creationId="{D789F710-31CA-4648-AAD3-2C581BF0BA51}"/>
          </ac:picMkLst>
        </pc:picChg>
        <pc:picChg chg="add mod">
          <ac:chgData name="haen1231@konkuk.ac.kr" userId="fc805462-1126-4daf-9bad-151ec245578c" providerId="ADAL" clId="{5FD3200C-FBE2-40FE-A360-F4393762D92E}" dt="2021-04-28T15:49:54.053" v="1099" actId="1036"/>
          <ac:picMkLst>
            <pc:docMk/>
            <pc:sldMk cId="1731261707" sldId="398"/>
            <ac:picMk id="12" creationId="{AD9FA002-5C46-439F-A08E-F9C12F07EAE9}"/>
          </ac:picMkLst>
        </pc:picChg>
      </pc:sldChg>
      <pc:sldChg chg="addSp modSp add mod">
        <pc:chgData name="haen1231@konkuk.ac.kr" userId="fc805462-1126-4daf-9bad-151ec245578c" providerId="ADAL" clId="{5FD3200C-FBE2-40FE-A360-F4393762D92E}" dt="2021-04-28T15:49:38.845" v="1093" actId="1076"/>
        <pc:sldMkLst>
          <pc:docMk/>
          <pc:sldMk cId="2946811766" sldId="399"/>
        </pc:sldMkLst>
        <pc:graphicFrameChg chg="mod">
          <ac:chgData name="haen1231@konkuk.ac.kr" userId="fc805462-1126-4daf-9bad-151ec245578c" providerId="ADAL" clId="{5FD3200C-FBE2-40FE-A360-F4393762D92E}" dt="2021-04-28T15:49:25.158" v="1087"/>
          <ac:graphicFrameMkLst>
            <pc:docMk/>
            <pc:sldMk cId="2946811766" sldId="399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49:38.845" v="1093" actId="1076"/>
          <ac:picMkLst>
            <pc:docMk/>
            <pc:sldMk cId="2946811766" sldId="399"/>
            <ac:picMk id="8" creationId="{45E22EA4-954F-4744-9C96-9A999566AB42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51:20.658" v="1110" actId="1076"/>
        <pc:sldMkLst>
          <pc:docMk/>
          <pc:sldMk cId="1275968936" sldId="400"/>
        </pc:sldMkLst>
        <pc:graphicFrameChg chg="mod">
          <ac:chgData name="haen1231@konkuk.ac.kr" userId="fc805462-1126-4daf-9bad-151ec245578c" providerId="ADAL" clId="{5FD3200C-FBE2-40FE-A360-F4393762D92E}" dt="2021-04-28T15:51:03.222" v="1103"/>
          <ac:graphicFrameMkLst>
            <pc:docMk/>
            <pc:sldMk cId="1275968936" sldId="400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51:11.655" v="1105" actId="478"/>
          <ac:picMkLst>
            <pc:docMk/>
            <pc:sldMk cId="1275968936" sldId="400"/>
            <ac:picMk id="8" creationId="{45E22EA4-954F-4744-9C96-9A999566AB42}"/>
          </ac:picMkLst>
        </pc:picChg>
        <pc:picChg chg="add mod">
          <ac:chgData name="haen1231@konkuk.ac.kr" userId="fc805462-1126-4daf-9bad-151ec245578c" providerId="ADAL" clId="{5FD3200C-FBE2-40FE-A360-F4393762D92E}" dt="2021-04-28T15:51:20.658" v="1110" actId="1076"/>
          <ac:picMkLst>
            <pc:docMk/>
            <pc:sldMk cId="1275968936" sldId="400"/>
            <ac:picMk id="9" creationId="{21B3925A-BCEB-4190-A913-FBAFACBB2D75}"/>
          </ac:picMkLst>
        </pc:picChg>
      </pc:sldChg>
      <pc:sldChg chg="delSp modSp add mod ord">
        <pc:chgData name="haen1231@konkuk.ac.kr" userId="fc805462-1126-4daf-9bad-151ec245578c" providerId="ADAL" clId="{5FD3200C-FBE2-40FE-A360-F4393762D92E}" dt="2021-04-28T16:51:45.570" v="1177" actId="1076"/>
        <pc:sldMkLst>
          <pc:docMk/>
          <pc:sldMk cId="46320837" sldId="401"/>
        </pc:sldMkLst>
        <pc:spChg chg="mod">
          <ac:chgData name="haen1231@konkuk.ac.kr" userId="fc805462-1126-4daf-9bad-151ec245578c" providerId="ADAL" clId="{5FD3200C-FBE2-40FE-A360-F4393762D92E}" dt="2021-04-28T15:56:20.827" v="1124" actId="1076"/>
          <ac:spMkLst>
            <pc:docMk/>
            <pc:sldMk cId="46320837" sldId="401"/>
            <ac:spMk id="11" creationId="{FFFAC92A-419A-4DFB-8177-28394B2D91B3}"/>
          </ac:spMkLst>
        </pc:spChg>
        <pc:graphicFrameChg chg="del">
          <ac:chgData name="haen1231@konkuk.ac.kr" userId="fc805462-1126-4daf-9bad-151ec245578c" providerId="ADAL" clId="{5FD3200C-FBE2-40FE-A360-F4393762D92E}" dt="2021-04-28T15:56:32.266" v="1125" actId="478"/>
          <ac:graphicFrameMkLst>
            <pc:docMk/>
            <pc:sldMk cId="46320837" sldId="401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56:34.321" v="1126" actId="478"/>
          <ac:picMkLst>
            <pc:docMk/>
            <pc:sldMk cId="46320837" sldId="401"/>
            <ac:picMk id="9" creationId="{21B3925A-BCEB-4190-A913-FBAFACBB2D75}"/>
          </ac:picMkLst>
        </pc:picChg>
        <pc:picChg chg="mod">
          <ac:chgData name="haen1231@konkuk.ac.kr" userId="fc805462-1126-4daf-9bad-151ec245578c" providerId="ADAL" clId="{5FD3200C-FBE2-40FE-A360-F4393762D92E}" dt="2021-04-28T16:51:45.570" v="1177" actId="1076"/>
          <ac:picMkLst>
            <pc:docMk/>
            <pc:sldMk cId="46320837" sldId="401"/>
            <ac:picMk id="1026" creationId="{82931EBD-35BC-4761-908C-187F5E993C39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7:55:17.081" v="1785" actId="1076"/>
        <pc:sldMkLst>
          <pc:docMk/>
          <pc:sldMk cId="1237977018" sldId="402"/>
        </pc:sldMkLst>
        <pc:spChg chg="mod">
          <ac:chgData name="haen1231@konkuk.ac.kr" userId="fc805462-1126-4daf-9bad-151ec245578c" providerId="ADAL" clId="{5FD3200C-FBE2-40FE-A360-F4393762D92E}" dt="2021-04-28T17:55:17.081" v="1785" actId="1076"/>
          <ac:spMkLst>
            <pc:docMk/>
            <pc:sldMk cId="1237977018" sldId="402"/>
            <ac:spMk id="2" creationId="{F508B84C-32EC-4CAE-BF21-F4BDFADA3DB6}"/>
          </ac:spMkLst>
        </pc:spChg>
        <pc:spChg chg="del">
          <ac:chgData name="haen1231@konkuk.ac.kr" userId="fc805462-1126-4daf-9bad-151ec245578c" providerId="ADAL" clId="{5FD3200C-FBE2-40FE-A360-F4393762D92E}" dt="2021-04-28T17:48:48.076" v="1464" actId="478"/>
          <ac:spMkLst>
            <pc:docMk/>
            <pc:sldMk cId="1237977018" sldId="402"/>
            <ac:spMk id="3" creationId="{6E70000A-B2F1-4274-B494-882D0B3C256D}"/>
          </ac:spMkLst>
        </pc:spChg>
        <pc:spChg chg="mod">
          <ac:chgData name="haen1231@konkuk.ac.kr" userId="fc805462-1126-4daf-9bad-151ec245578c" providerId="ADAL" clId="{5FD3200C-FBE2-40FE-A360-F4393762D92E}" dt="2021-04-28T17:53:38.809" v="1701" actId="1076"/>
          <ac:spMkLst>
            <pc:docMk/>
            <pc:sldMk cId="1237977018" sldId="402"/>
            <ac:spMk id="6" creationId="{00000000-0000-0000-0000-000000000000}"/>
          </ac:spMkLst>
        </pc:spChg>
        <pc:spChg chg="add del mod">
          <ac:chgData name="haen1231@konkuk.ac.kr" userId="fc805462-1126-4daf-9bad-151ec245578c" providerId="ADAL" clId="{5FD3200C-FBE2-40FE-A360-F4393762D92E}" dt="2021-04-28T17:54:00.118" v="1708" actId="478"/>
          <ac:spMkLst>
            <pc:docMk/>
            <pc:sldMk cId="1237977018" sldId="402"/>
            <ac:spMk id="8" creationId="{E38CA804-1FEC-4A9E-BF23-42D9DBA81F1F}"/>
          </ac:spMkLst>
        </pc:spChg>
        <pc:spChg chg="del mod">
          <ac:chgData name="haen1231@konkuk.ac.kr" userId="fc805462-1126-4daf-9bad-151ec245578c" providerId="ADAL" clId="{5FD3200C-FBE2-40FE-A360-F4393762D92E}" dt="2021-04-28T17:54:58.146" v="1781" actId="478"/>
          <ac:spMkLst>
            <pc:docMk/>
            <pc:sldMk cId="1237977018" sldId="402"/>
            <ac:spMk id="14" creationId="{C1F9FD62-C309-41D0-8D15-FB6CBE7C0AC8}"/>
          </ac:spMkLst>
        </pc:spChg>
        <pc:spChg chg="add del mod">
          <ac:chgData name="haen1231@konkuk.ac.kr" userId="fc805462-1126-4daf-9bad-151ec245578c" providerId="ADAL" clId="{5FD3200C-FBE2-40FE-A360-F4393762D92E}" dt="2021-04-28T17:53:43.452" v="1703"/>
          <ac:spMkLst>
            <pc:docMk/>
            <pc:sldMk cId="1237977018" sldId="402"/>
            <ac:spMk id="19" creationId="{6631D4E3-32B5-4514-A4F4-DE73BC09FAE9}"/>
          </ac:spMkLst>
        </pc:spChg>
        <pc:picChg chg="del">
          <ac:chgData name="haen1231@konkuk.ac.kr" userId="fc805462-1126-4daf-9bad-151ec245578c" providerId="ADAL" clId="{5FD3200C-FBE2-40FE-A360-F4393762D92E}" dt="2021-04-28T17:48:46.105" v="1462" actId="478"/>
          <ac:picMkLst>
            <pc:docMk/>
            <pc:sldMk cId="1237977018" sldId="402"/>
            <ac:picMk id="9" creationId="{F61DC73A-DD4F-433F-822B-8A69E6BDD5DC}"/>
          </ac:picMkLst>
        </pc:picChg>
        <pc:picChg chg="add del mod">
          <ac:chgData name="haen1231@konkuk.ac.kr" userId="fc805462-1126-4daf-9bad-151ec245578c" providerId="ADAL" clId="{5FD3200C-FBE2-40FE-A360-F4393762D92E}" dt="2021-04-28T17:53:56.553" v="1705" actId="478"/>
          <ac:picMkLst>
            <pc:docMk/>
            <pc:sldMk cId="1237977018" sldId="402"/>
            <ac:picMk id="13" creationId="{17CAA4A0-BAFF-4637-9EC1-51B5EB2910AE}"/>
          </ac:picMkLst>
        </pc:picChg>
        <pc:picChg chg="del">
          <ac:chgData name="haen1231@konkuk.ac.kr" userId="fc805462-1126-4daf-9bad-151ec245578c" providerId="ADAL" clId="{5FD3200C-FBE2-40FE-A360-F4393762D92E}" dt="2021-04-28T17:48:48.591" v="1465" actId="478"/>
          <ac:picMkLst>
            <pc:docMk/>
            <pc:sldMk cId="1237977018" sldId="402"/>
            <ac:picMk id="15" creationId="{C293935A-E0ED-4A46-94DC-82CCA9DAEB84}"/>
          </ac:picMkLst>
        </pc:picChg>
        <pc:picChg chg="add del mod">
          <ac:chgData name="haen1231@konkuk.ac.kr" userId="fc805462-1126-4daf-9bad-151ec245578c" providerId="ADAL" clId="{5FD3200C-FBE2-40FE-A360-F4393762D92E}" dt="2021-04-28T17:54:00.635" v="1709" actId="478"/>
          <ac:picMkLst>
            <pc:docMk/>
            <pc:sldMk cId="1237977018" sldId="402"/>
            <ac:picMk id="18" creationId="{D1014029-FC34-43A5-96A2-8FD1E5FADFB2}"/>
          </ac:picMkLst>
        </pc:picChg>
        <pc:picChg chg="add mod">
          <ac:chgData name="haen1231@konkuk.ac.kr" userId="fc805462-1126-4daf-9bad-151ec245578c" providerId="ADAL" clId="{5FD3200C-FBE2-40FE-A360-F4393762D92E}" dt="2021-04-28T17:55:02.230" v="1782" actId="1076"/>
          <ac:picMkLst>
            <pc:docMk/>
            <pc:sldMk cId="1237977018" sldId="402"/>
            <ac:picMk id="20" creationId="{C4266637-59B6-44CF-8CF8-DDB375717BC8}"/>
          </ac:picMkLst>
        </pc:picChg>
        <pc:cxnChg chg="del">
          <ac:chgData name="haen1231@konkuk.ac.kr" userId="fc805462-1126-4daf-9bad-151ec245578c" providerId="ADAL" clId="{5FD3200C-FBE2-40FE-A360-F4393762D92E}" dt="2021-04-28T17:48:47.415" v="1463" actId="478"/>
          <ac:cxnSpMkLst>
            <pc:docMk/>
            <pc:sldMk cId="1237977018" sldId="402"/>
            <ac:cxnSpMk id="10" creationId="{9E847A03-BC1B-4D51-8E5B-6F380AA7F030}"/>
          </ac:cxnSpMkLst>
        </pc:cxnChg>
        <pc:cxnChg chg="add del mod">
          <ac:chgData name="haen1231@konkuk.ac.kr" userId="fc805462-1126-4daf-9bad-151ec245578c" providerId="ADAL" clId="{5FD3200C-FBE2-40FE-A360-F4393762D92E}" dt="2021-04-28T17:53:57.469" v="1706" actId="478"/>
          <ac:cxnSpMkLst>
            <pc:docMk/>
            <pc:sldMk cId="1237977018" sldId="402"/>
            <ac:cxnSpMk id="17" creationId="{57EFE477-50D9-4F09-AF6F-4DF33240100A}"/>
          </ac:cxnSpMkLst>
        </pc:cxnChg>
      </pc:sldChg>
      <pc:sldChg chg="modSp add mod">
        <pc:chgData name="haen1231@konkuk.ac.kr" userId="fc805462-1126-4daf-9bad-151ec245578c" providerId="ADAL" clId="{5FD3200C-FBE2-40FE-A360-F4393762D92E}" dt="2021-04-28T17:55:56.605" v="1800" actId="1037"/>
        <pc:sldMkLst>
          <pc:docMk/>
          <pc:sldMk cId="3328051795" sldId="403"/>
        </pc:sldMkLst>
        <pc:cxnChg chg="mod">
          <ac:chgData name="haen1231@konkuk.ac.kr" userId="fc805462-1126-4daf-9bad-151ec245578c" providerId="ADAL" clId="{5FD3200C-FBE2-40FE-A360-F4393762D92E}" dt="2021-04-28T17:55:56.605" v="1800" actId="1037"/>
          <ac:cxnSpMkLst>
            <pc:docMk/>
            <pc:sldMk cId="3328051795" sldId="403"/>
            <ac:cxnSpMk id="17" creationId="{57EFE477-50D9-4F09-AF6F-4DF33240100A}"/>
          </ac:cxnSpMkLst>
        </pc:cxnChg>
      </pc:sldChg>
    </pc:docChg>
  </pc:docChgLst>
  <pc:docChgLst>
    <pc:chgData name="이해림" userId="S::hailim97@konkuk.ac.kr::da362752-a4b6-43ac-bb49-41d6e5cfdc35" providerId="AD" clId="Web-{697E2178-9925-41E0-94EC-F0C1B35FC098}"/>
    <pc:docChg chg="modSld">
      <pc:chgData name="이해림" userId="S::hailim97@konkuk.ac.kr::da362752-a4b6-43ac-bb49-41d6e5cfdc35" providerId="AD" clId="Web-{697E2178-9925-41E0-94EC-F0C1B35FC098}" dt="2021-05-14T01:16:00.107" v="22"/>
      <pc:docMkLst>
        <pc:docMk/>
      </pc:docMkLst>
      <pc:sldChg chg="addSp delSp modSp">
        <pc:chgData name="이해림" userId="S::hailim97@konkuk.ac.kr::da362752-a4b6-43ac-bb49-41d6e5cfdc35" providerId="AD" clId="Web-{697E2178-9925-41E0-94EC-F0C1B35FC098}" dt="2021-05-14T01:16:00.107" v="22"/>
        <pc:sldMkLst>
          <pc:docMk/>
          <pc:sldMk cId="2096111808" sldId="290"/>
        </pc:sldMkLst>
        <pc:spChg chg="del topLvl">
          <ac:chgData name="이해림" userId="S::hailim97@konkuk.ac.kr::da362752-a4b6-43ac-bb49-41d6e5cfdc35" providerId="AD" clId="Web-{697E2178-9925-41E0-94EC-F0C1B35FC098}" dt="2021-05-14T01:14:22.667" v="3"/>
          <ac:spMkLst>
            <pc:docMk/>
            <pc:sldMk cId="2096111808" sldId="290"/>
            <ac:spMk id="93" creationId="{00000000-0000-0000-0000-000000000000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5:03.028" v="17" actId="1076"/>
          <ac:spMkLst>
            <pc:docMk/>
            <pc:sldMk cId="2096111808" sldId="290"/>
            <ac:spMk id="94" creationId="{00000000-0000-0000-0000-000000000000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4:42.434" v="8" actId="14100"/>
          <ac:spMkLst>
            <pc:docMk/>
            <pc:sldMk cId="2096111808" sldId="290"/>
            <ac:spMk id="95" creationId="{00000000-0000-0000-0000-000000000000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5:03.090" v="19" actId="1076"/>
          <ac:spMkLst>
            <pc:docMk/>
            <pc:sldMk cId="2096111808" sldId="290"/>
            <ac:spMk id="115" creationId="{EA103AA2-780E-4F2F-9A1B-E3C09ADA6F50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4:42.449" v="9" actId="14100"/>
          <ac:spMkLst>
            <pc:docMk/>
            <pc:sldMk cId="2096111808" sldId="290"/>
            <ac:spMk id="116" creationId="{472BF49F-2B70-4883-8137-A230DD73F465}"/>
          </ac:spMkLst>
        </pc:spChg>
        <pc:spChg chg="del topLvl">
          <ac:chgData name="이해림" userId="S::hailim97@konkuk.ac.kr::da362752-a4b6-43ac-bb49-41d6e5cfdc35" providerId="AD" clId="Web-{697E2178-9925-41E0-94EC-F0C1B35FC098}" dt="2021-05-14T01:14:20.761" v="2"/>
          <ac:spMkLst>
            <pc:docMk/>
            <pc:sldMk cId="2096111808" sldId="290"/>
            <ac:spMk id="117" creationId="{1FA3FF25-363C-40A0-A7E2-060A9B6D839F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5:03.106" v="20" actId="1076"/>
          <ac:spMkLst>
            <pc:docMk/>
            <pc:sldMk cId="2096111808" sldId="290"/>
            <ac:spMk id="118" creationId="{C523616C-E6D5-4C3B-836A-6A4D9EAAD41A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5:03.122" v="21" actId="1076"/>
          <ac:spMkLst>
            <pc:docMk/>
            <pc:sldMk cId="2096111808" sldId="290"/>
            <ac:spMk id="119" creationId="{529E5066-538D-4D53-B442-E2C17EE0EA43}"/>
          </ac:spMkLst>
        </pc:spChg>
        <pc:grpChg chg="del">
          <ac:chgData name="이해림" userId="S::hailim97@konkuk.ac.kr::da362752-a4b6-43ac-bb49-41d6e5cfdc35" providerId="AD" clId="Web-{697E2178-9925-41E0-94EC-F0C1B35FC098}" dt="2021-05-14T01:14:03.948" v="0"/>
          <ac:grpSpMkLst>
            <pc:docMk/>
            <pc:sldMk cId="2096111808" sldId="290"/>
            <ac:grpSpMk id="2" creationId="{3669748A-8982-4654-9A1C-9B5AD7380914}"/>
          </ac:grpSpMkLst>
        </pc:grpChg>
        <pc:grpChg chg="add">
          <ac:chgData name="이해림" userId="S::hailim97@konkuk.ac.kr::da362752-a4b6-43ac-bb49-41d6e5cfdc35" providerId="AD" clId="Web-{697E2178-9925-41E0-94EC-F0C1B35FC098}" dt="2021-05-14T01:16:00.107" v="22"/>
          <ac:grpSpMkLst>
            <pc:docMk/>
            <pc:sldMk cId="2096111808" sldId="290"/>
            <ac:grpSpMk id="3" creationId="{427EE40A-D811-44BE-917D-3F64402681E8}"/>
          </ac:grpSpMkLst>
        </pc:grpChg>
        <pc:grpChg chg="mod topLvl">
          <ac:chgData name="이해림" userId="S::hailim97@konkuk.ac.kr::da362752-a4b6-43ac-bb49-41d6e5cfdc35" providerId="AD" clId="Web-{697E2178-9925-41E0-94EC-F0C1B35FC098}" dt="2021-05-14T01:14:42.418" v="7" actId="14100"/>
          <ac:grpSpMkLst>
            <pc:docMk/>
            <pc:sldMk cId="2096111808" sldId="290"/>
            <ac:grpSpMk id="33" creationId="{00000000-0000-0000-0000-000000000000}"/>
          </ac:grpSpMkLst>
        </pc:grpChg>
        <pc:grpChg chg="mod topLvl">
          <ac:chgData name="이해림" userId="S::hailim97@konkuk.ac.kr::da362752-a4b6-43ac-bb49-41d6e5cfdc35" providerId="AD" clId="Web-{697E2178-9925-41E0-94EC-F0C1B35FC098}" dt="2021-05-14T01:15:03.028" v="16" actId="1076"/>
          <ac:grpSpMkLst>
            <pc:docMk/>
            <pc:sldMk cId="2096111808" sldId="290"/>
            <ac:grpSpMk id="65" creationId="{00000000-0000-0000-0000-000000000000}"/>
          </ac:grpSpMkLst>
        </pc:grpChg>
        <pc:grpChg chg="mod topLvl">
          <ac:chgData name="이해림" userId="S::hailim97@konkuk.ac.kr::da362752-a4b6-43ac-bb49-41d6e5cfdc35" providerId="AD" clId="Web-{697E2178-9925-41E0-94EC-F0C1B35FC098}" dt="2021-05-14T01:15:03.075" v="18" actId="1076"/>
          <ac:grpSpMkLst>
            <pc:docMk/>
            <pc:sldMk cId="2096111808" sldId="290"/>
            <ac:grpSpMk id="91" creationId="{EB18E7B5-6657-4C5B-A494-AE6162E8277E}"/>
          </ac:grpSpMkLst>
        </pc:grpChg>
        <pc:grpChg chg="del topLvl">
          <ac:chgData name="이해림" userId="S::hailim97@konkuk.ac.kr::da362752-a4b6-43ac-bb49-41d6e5cfdc35" providerId="AD" clId="Web-{697E2178-9925-41E0-94EC-F0C1B35FC098}" dt="2021-05-14T01:14:17.699" v="1"/>
          <ac:grpSpMkLst>
            <pc:docMk/>
            <pc:sldMk cId="2096111808" sldId="290"/>
            <ac:grpSpMk id="120" creationId="{EE7D6A59-6A23-47CF-BD9E-347BA0668144}"/>
          </ac:grpSpMkLst>
        </pc:grpChg>
        <pc:cxnChg chg="topLvl">
          <ac:chgData name="이해림" userId="S::hailim97@konkuk.ac.kr::da362752-a4b6-43ac-bb49-41d6e5cfdc35" providerId="AD" clId="Web-{697E2178-9925-41E0-94EC-F0C1B35FC098}" dt="2021-05-14T01:14:03.948" v="0"/>
          <ac:cxnSpMkLst>
            <pc:docMk/>
            <pc:sldMk cId="2096111808" sldId="290"/>
            <ac:cxnSpMk id="92" creationId="{00000000-0000-0000-0000-000000000000}"/>
          </ac:cxnSpMkLst>
        </pc:cxnChg>
      </pc:sldChg>
    </pc:docChg>
  </pc:docChgLst>
  <pc:docChgLst>
    <pc:chgData name="이해림" userId="S::hailim97@konkuk.ac.kr::da362752-a4b6-43ac-bb49-41d6e5cfdc35" providerId="AD" clId="Web-{677E3810-6C5A-4C21-875D-2B31524C4E90}"/>
    <pc:docChg chg="modSld">
      <pc:chgData name="이해림" userId="S::hailim97@konkuk.ac.kr::da362752-a4b6-43ac-bb49-41d6e5cfdc35" providerId="AD" clId="Web-{677E3810-6C5A-4C21-875D-2B31524C4E90}" dt="2021-04-30T09:47:53.893" v="1" actId="1076"/>
      <pc:docMkLst>
        <pc:docMk/>
      </pc:docMkLst>
      <pc:sldChg chg="modSp">
        <pc:chgData name="이해림" userId="S::hailim97@konkuk.ac.kr::da362752-a4b6-43ac-bb49-41d6e5cfdc35" providerId="AD" clId="Web-{677E3810-6C5A-4C21-875D-2B31524C4E90}" dt="2021-04-30T09:47:53.893" v="1" actId="1076"/>
        <pc:sldMkLst>
          <pc:docMk/>
          <pc:sldMk cId="1237977018" sldId="402"/>
        </pc:sldMkLst>
        <pc:cxnChg chg="mod">
          <ac:chgData name="이해림" userId="S::hailim97@konkuk.ac.kr::da362752-a4b6-43ac-bb49-41d6e5cfdc35" providerId="AD" clId="Web-{677E3810-6C5A-4C21-875D-2B31524C4E90}" dt="2021-04-30T09:47:53.893" v="1" actId="1076"/>
          <ac:cxnSpMkLst>
            <pc:docMk/>
            <pc:sldMk cId="1237977018" sldId="402"/>
            <ac:cxnSpMk id="92" creationId="{00000000-0000-0000-0000-000000000000}"/>
          </ac:cxnSpMkLst>
        </pc:cxnChg>
      </pc:sldChg>
    </pc:docChg>
  </pc:docChgLst>
  <pc:docChgLst>
    <pc:chgData name="haen1231@konkuk.ac.kr" userId="fc805462-1126-4daf-9bad-151ec245578c" providerId="ADAL" clId="{FA096F2A-90F1-45E2-BFA5-AEC1C13D7E61}"/>
    <pc:docChg chg="undo custSel addSld delSld modSld sldOrd">
      <pc:chgData name="haen1231@konkuk.ac.kr" userId="fc805462-1126-4daf-9bad-151ec245578c" providerId="ADAL" clId="{FA096F2A-90F1-45E2-BFA5-AEC1C13D7E61}" dt="2021-05-16T11:30:05.618" v="1791" actId="1035"/>
      <pc:docMkLst>
        <pc:docMk/>
      </pc:docMkLst>
      <pc:sldChg chg="addSp delSp modSp mod ord">
        <pc:chgData name="haen1231@konkuk.ac.kr" userId="fc805462-1126-4daf-9bad-151ec245578c" providerId="ADAL" clId="{FA096F2A-90F1-45E2-BFA5-AEC1C13D7E61}" dt="2021-05-14T01:52:27.379" v="1332"/>
        <pc:sldMkLst>
          <pc:docMk/>
          <pc:sldMk cId="2745258022" sldId="412"/>
        </pc:sldMkLst>
        <pc:spChg chg="del">
          <ac:chgData name="haen1231@konkuk.ac.kr" userId="fc805462-1126-4daf-9bad-151ec245578c" providerId="ADAL" clId="{FA096F2A-90F1-45E2-BFA5-AEC1C13D7E61}" dt="2021-05-14T00:46:24.777" v="57" actId="478"/>
          <ac:spMkLst>
            <pc:docMk/>
            <pc:sldMk cId="2745258022" sldId="412"/>
            <ac:spMk id="8" creationId="{81124C21-8ED0-4B2E-8BAE-EE1AC03E9D04}"/>
          </ac:spMkLst>
        </pc:spChg>
        <pc:spChg chg="add del mod">
          <ac:chgData name="haen1231@konkuk.ac.kr" userId="fc805462-1126-4daf-9bad-151ec245578c" providerId="ADAL" clId="{FA096F2A-90F1-45E2-BFA5-AEC1C13D7E61}" dt="2021-05-14T00:58:07.045" v="180" actId="478"/>
          <ac:spMkLst>
            <pc:docMk/>
            <pc:sldMk cId="2745258022" sldId="412"/>
            <ac:spMk id="10" creationId="{B54E98C6-0F0F-4C70-B32A-782A7E03A1E7}"/>
          </ac:spMkLst>
        </pc:spChg>
        <pc:spChg chg="add mod">
          <ac:chgData name="haen1231@konkuk.ac.kr" userId="fc805462-1126-4daf-9bad-151ec245578c" providerId="ADAL" clId="{FA096F2A-90F1-45E2-BFA5-AEC1C13D7E61}" dt="2021-05-14T01:15:46.375" v="389" actId="1076"/>
          <ac:spMkLst>
            <pc:docMk/>
            <pc:sldMk cId="2745258022" sldId="412"/>
            <ac:spMk id="15" creationId="{E07746BF-A869-46D6-87C5-B10BD063D689}"/>
          </ac:spMkLst>
        </pc:spChg>
        <pc:spChg chg="mod">
          <ac:chgData name="haen1231@konkuk.ac.kr" userId="fc805462-1126-4daf-9bad-151ec245578c" providerId="ADAL" clId="{FA096F2A-90F1-45E2-BFA5-AEC1C13D7E61}" dt="2021-05-14T00:44:41.892" v="54" actId="5793"/>
          <ac:spMkLst>
            <pc:docMk/>
            <pc:sldMk cId="2745258022" sldId="412"/>
            <ac:spMk id="16" creationId="{53C00B07-0330-4776-A521-0748BEB10438}"/>
          </ac:spMkLst>
        </pc:spChg>
        <pc:spChg chg="add mod">
          <ac:chgData name="haen1231@konkuk.ac.kr" userId="fc805462-1126-4daf-9bad-151ec245578c" providerId="ADAL" clId="{FA096F2A-90F1-45E2-BFA5-AEC1C13D7E61}" dt="2021-05-14T00:58:22.217" v="209" actId="1076"/>
          <ac:spMkLst>
            <pc:docMk/>
            <pc:sldMk cId="2745258022" sldId="412"/>
            <ac:spMk id="21" creationId="{FC4D56A9-2252-48EE-9B95-CD6E1E2635AE}"/>
          </ac:spMkLst>
        </pc:spChg>
        <pc:spChg chg="add mod">
          <ac:chgData name="haen1231@konkuk.ac.kr" userId="fc805462-1126-4daf-9bad-151ec245578c" providerId="ADAL" clId="{FA096F2A-90F1-45E2-BFA5-AEC1C13D7E61}" dt="2021-05-14T01:11:41.448" v="300" actId="1076"/>
          <ac:spMkLst>
            <pc:docMk/>
            <pc:sldMk cId="2745258022" sldId="412"/>
            <ac:spMk id="22" creationId="{43B22F66-B753-4FB0-9D42-B38C69EECF83}"/>
          </ac:spMkLst>
        </pc:spChg>
        <pc:spChg chg="add mod">
          <ac:chgData name="haen1231@konkuk.ac.kr" userId="fc805462-1126-4daf-9bad-151ec245578c" providerId="ADAL" clId="{FA096F2A-90F1-45E2-BFA5-AEC1C13D7E61}" dt="2021-05-14T01:25:34.951" v="601" actId="164"/>
          <ac:spMkLst>
            <pc:docMk/>
            <pc:sldMk cId="2745258022" sldId="412"/>
            <ac:spMk id="29" creationId="{79D1C949-55C8-4318-909B-5BF2A5072068}"/>
          </ac:spMkLst>
        </pc:spChg>
        <pc:spChg chg="add mod">
          <ac:chgData name="haen1231@konkuk.ac.kr" userId="fc805462-1126-4daf-9bad-151ec245578c" providerId="ADAL" clId="{FA096F2A-90F1-45E2-BFA5-AEC1C13D7E61}" dt="2021-05-14T01:14:45.684" v="380" actId="1582"/>
          <ac:spMkLst>
            <pc:docMk/>
            <pc:sldMk cId="2745258022" sldId="412"/>
            <ac:spMk id="36" creationId="{6BD4326F-93AC-449C-B746-CC3848AE41C4}"/>
          </ac:spMkLst>
        </pc:spChg>
        <pc:spChg chg="add mod">
          <ac:chgData name="haen1231@konkuk.ac.kr" userId="fc805462-1126-4daf-9bad-151ec245578c" providerId="ADAL" clId="{FA096F2A-90F1-45E2-BFA5-AEC1C13D7E61}" dt="2021-05-14T01:15:05.112" v="385" actId="1582"/>
          <ac:spMkLst>
            <pc:docMk/>
            <pc:sldMk cId="2745258022" sldId="412"/>
            <ac:spMk id="37" creationId="{E83F7A1D-FA96-46C3-A0F4-F6B34A8CB2D4}"/>
          </ac:spMkLst>
        </pc:spChg>
        <pc:spChg chg="add mod">
          <ac:chgData name="haen1231@konkuk.ac.kr" userId="fc805462-1126-4daf-9bad-151ec245578c" providerId="ADAL" clId="{FA096F2A-90F1-45E2-BFA5-AEC1C13D7E61}" dt="2021-05-14T01:25:34.951" v="601" actId="164"/>
          <ac:spMkLst>
            <pc:docMk/>
            <pc:sldMk cId="2745258022" sldId="412"/>
            <ac:spMk id="38" creationId="{85488405-B409-4D32-A17C-08CFA9D69573}"/>
          </ac:spMkLst>
        </pc:spChg>
        <pc:spChg chg="add mod">
          <ac:chgData name="haen1231@konkuk.ac.kr" userId="fc805462-1126-4daf-9bad-151ec245578c" providerId="ADAL" clId="{FA096F2A-90F1-45E2-BFA5-AEC1C13D7E61}" dt="2021-05-14T01:52:27.379" v="1332"/>
          <ac:spMkLst>
            <pc:docMk/>
            <pc:sldMk cId="2745258022" sldId="412"/>
            <ac:spMk id="40" creationId="{2FC7C55B-DCA9-4C1D-9BEC-FF55A6D666D7}"/>
          </ac:spMkLst>
        </pc:spChg>
        <pc:grpChg chg="add mod">
          <ac:chgData name="haen1231@konkuk.ac.kr" userId="fc805462-1126-4daf-9bad-151ec245578c" providerId="ADAL" clId="{FA096F2A-90F1-45E2-BFA5-AEC1C13D7E61}" dt="2021-05-14T01:05:03.851" v="279" actId="1076"/>
          <ac:grpSpMkLst>
            <pc:docMk/>
            <pc:sldMk cId="2745258022" sldId="412"/>
            <ac:grpSpMk id="19" creationId="{1D28FD62-94AE-4AB1-922D-709BA504FD52}"/>
          </ac:grpSpMkLst>
        </pc:grpChg>
        <pc:grpChg chg="add mod">
          <ac:chgData name="haen1231@konkuk.ac.kr" userId="fc805462-1126-4daf-9bad-151ec245578c" providerId="ADAL" clId="{FA096F2A-90F1-45E2-BFA5-AEC1C13D7E61}" dt="2021-05-14T01:25:34.951" v="601" actId="164"/>
          <ac:grpSpMkLst>
            <pc:docMk/>
            <pc:sldMk cId="2745258022" sldId="412"/>
            <ac:grpSpMk id="33" creationId="{C78723FB-33C8-49B7-B50B-64AD42F08164}"/>
          </ac:grpSpMkLst>
        </pc:grpChg>
        <pc:picChg chg="del">
          <ac:chgData name="haen1231@konkuk.ac.kr" userId="fc805462-1126-4daf-9bad-151ec245578c" providerId="ADAL" clId="{FA096F2A-90F1-45E2-BFA5-AEC1C13D7E61}" dt="2021-05-14T00:46:22.886" v="56" actId="478"/>
          <ac:picMkLst>
            <pc:docMk/>
            <pc:sldMk cId="2745258022" sldId="412"/>
            <ac:picMk id="2" creationId="{C0D904FD-987B-475C-BABA-E098D1CDD8E6}"/>
          </ac:picMkLst>
        </pc:picChg>
        <pc:picChg chg="del">
          <ac:chgData name="haen1231@konkuk.ac.kr" userId="fc805462-1126-4daf-9bad-151ec245578c" providerId="ADAL" clId="{FA096F2A-90F1-45E2-BFA5-AEC1C13D7E61}" dt="2021-05-14T00:46:22.267" v="55" actId="478"/>
          <ac:picMkLst>
            <pc:docMk/>
            <pc:sldMk cId="2745258022" sldId="412"/>
            <ac:picMk id="7" creationId="{46C5C955-AF5A-4F8E-98A7-4CB032CFE8D1}"/>
          </ac:picMkLst>
        </pc:picChg>
        <pc:picChg chg="add mod">
          <ac:chgData name="haen1231@konkuk.ac.kr" userId="fc805462-1126-4daf-9bad-151ec245578c" providerId="ADAL" clId="{FA096F2A-90F1-45E2-BFA5-AEC1C13D7E61}" dt="2021-05-14T00:59:58.776" v="269" actId="1076"/>
          <ac:picMkLst>
            <pc:docMk/>
            <pc:sldMk cId="2745258022" sldId="412"/>
            <ac:picMk id="9" creationId="{F0C78161-B3C3-4FC7-803B-05E42DB15284}"/>
          </ac:picMkLst>
        </pc:picChg>
        <pc:picChg chg="add mod">
          <ac:chgData name="haen1231@konkuk.ac.kr" userId="fc805462-1126-4daf-9bad-151ec245578c" providerId="ADAL" clId="{FA096F2A-90F1-45E2-BFA5-AEC1C13D7E61}" dt="2021-05-14T01:00:03.424" v="270" actId="14100"/>
          <ac:picMkLst>
            <pc:docMk/>
            <pc:sldMk cId="2745258022" sldId="412"/>
            <ac:picMk id="12" creationId="{2482A074-3F68-4CB7-A85E-3DBDEDB29D06}"/>
          </ac:picMkLst>
        </pc:picChg>
        <pc:picChg chg="add del mod">
          <ac:chgData name="haen1231@konkuk.ac.kr" userId="fc805462-1126-4daf-9bad-151ec245578c" providerId="ADAL" clId="{FA096F2A-90F1-45E2-BFA5-AEC1C13D7E61}" dt="2021-05-14T00:56:41.178" v="120" actId="478"/>
          <ac:picMkLst>
            <pc:docMk/>
            <pc:sldMk cId="2745258022" sldId="412"/>
            <ac:picMk id="18" creationId="{A07D3F13-4AAD-45D0-845A-96AD9673F4CF}"/>
          </ac:picMkLst>
        </pc:picChg>
        <pc:picChg chg="add mod">
          <ac:chgData name="haen1231@konkuk.ac.kr" userId="fc805462-1126-4daf-9bad-151ec245578c" providerId="ADAL" clId="{FA096F2A-90F1-45E2-BFA5-AEC1C13D7E61}" dt="2021-05-14T01:12:16.231" v="310" actId="1076"/>
          <ac:picMkLst>
            <pc:docMk/>
            <pc:sldMk cId="2745258022" sldId="412"/>
            <ac:picMk id="23" creationId="{5B464C1D-8766-4433-A053-CFCEAF56FED7}"/>
          </ac:picMkLst>
        </pc:picChg>
        <pc:picChg chg="add mod">
          <ac:chgData name="haen1231@konkuk.ac.kr" userId="fc805462-1126-4daf-9bad-151ec245578c" providerId="ADAL" clId="{FA096F2A-90F1-45E2-BFA5-AEC1C13D7E61}" dt="2021-05-14T01:12:30.020" v="314" actId="1076"/>
          <ac:picMkLst>
            <pc:docMk/>
            <pc:sldMk cId="2745258022" sldId="412"/>
            <ac:picMk id="25" creationId="{7AAFBA2F-5BE5-4C1F-A00D-7CA04C83BD0A}"/>
          </ac:picMkLst>
        </pc:picChg>
        <pc:picChg chg="add mod">
          <ac:chgData name="haen1231@konkuk.ac.kr" userId="fc805462-1126-4daf-9bad-151ec245578c" providerId="ADAL" clId="{FA096F2A-90F1-45E2-BFA5-AEC1C13D7E61}" dt="2021-05-14T01:12:52.615" v="316" actId="1076"/>
          <ac:picMkLst>
            <pc:docMk/>
            <pc:sldMk cId="2745258022" sldId="412"/>
            <ac:picMk id="30" creationId="{D8E48E71-6A0F-491D-A3D7-E8099B1BF66D}"/>
          </ac:picMkLst>
        </pc:picChg>
        <pc:picChg chg="add mod">
          <ac:chgData name="haen1231@konkuk.ac.kr" userId="fc805462-1126-4daf-9bad-151ec245578c" providerId="ADAL" clId="{FA096F2A-90F1-45E2-BFA5-AEC1C13D7E61}" dt="2021-05-14T01:13:03.415" v="317" actId="1076"/>
          <ac:picMkLst>
            <pc:docMk/>
            <pc:sldMk cId="2745258022" sldId="412"/>
            <ac:picMk id="32" creationId="{F2187D4D-D173-4474-8435-60ED798A10F8}"/>
          </ac:picMkLst>
        </pc:picChg>
        <pc:cxnChg chg="add mod">
          <ac:chgData name="haen1231@konkuk.ac.kr" userId="fc805462-1126-4daf-9bad-151ec245578c" providerId="ADAL" clId="{FA096F2A-90F1-45E2-BFA5-AEC1C13D7E61}" dt="2021-05-14T00:57:18.026" v="168" actId="164"/>
          <ac:cxnSpMkLst>
            <pc:docMk/>
            <pc:sldMk cId="2745258022" sldId="412"/>
            <ac:cxnSpMk id="14" creationId="{31F9A792-E841-4666-8965-34EB1F8B0380}"/>
          </ac:cxnSpMkLst>
        </pc:cxnChg>
        <pc:cxnChg chg="add mod">
          <ac:chgData name="haen1231@konkuk.ac.kr" userId="fc805462-1126-4daf-9bad-151ec245578c" providerId="ADAL" clId="{FA096F2A-90F1-45E2-BFA5-AEC1C13D7E61}" dt="2021-05-14T01:12:35.343" v="315" actId="1076"/>
          <ac:cxnSpMkLst>
            <pc:docMk/>
            <pc:sldMk cId="2745258022" sldId="412"/>
            <ac:cxnSpMk id="27" creationId="{B493D6FF-AAF5-4D70-873D-F4AA853755EC}"/>
          </ac:cxnSpMkLst>
        </pc:cxnChg>
        <pc:cxnChg chg="add mod">
          <ac:chgData name="haen1231@konkuk.ac.kr" userId="fc805462-1126-4daf-9bad-151ec245578c" providerId="ADAL" clId="{FA096F2A-90F1-45E2-BFA5-AEC1C13D7E61}" dt="2021-05-14T01:13:24.877" v="323" actId="1076"/>
          <ac:cxnSpMkLst>
            <pc:docMk/>
            <pc:sldMk cId="2745258022" sldId="412"/>
            <ac:cxnSpMk id="34" creationId="{399793A7-17E7-47CE-B309-44606E9973DD}"/>
          </ac:cxnSpMkLst>
        </pc:cxnChg>
        <pc:cxnChg chg="add del mod">
          <ac:chgData name="haen1231@konkuk.ac.kr" userId="fc805462-1126-4daf-9bad-151ec245578c" providerId="ADAL" clId="{FA096F2A-90F1-45E2-BFA5-AEC1C13D7E61}" dt="2021-05-14T01:14:06.462" v="376" actId="478"/>
          <ac:cxnSpMkLst>
            <pc:docMk/>
            <pc:sldMk cId="2745258022" sldId="412"/>
            <ac:cxnSpMk id="35" creationId="{E6C381C4-8C20-4A12-BA02-0BCB2AEBC8FC}"/>
          </ac:cxnSpMkLst>
        </pc:cxnChg>
      </pc:sldChg>
      <pc:sldChg chg="add">
        <pc:chgData name="haen1231@konkuk.ac.kr" userId="fc805462-1126-4daf-9bad-151ec245578c" providerId="ADAL" clId="{FA096F2A-90F1-45E2-BFA5-AEC1C13D7E61}" dt="2021-05-14T00:41:54.892" v="2"/>
        <pc:sldMkLst>
          <pc:docMk/>
          <pc:sldMk cId="2287447324" sldId="423"/>
        </pc:sldMkLst>
      </pc:sldChg>
      <pc:sldChg chg="addSp delSp modSp add mod">
        <pc:chgData name="haen1231@konkuk.ac.kr" userId="fc805462-1126-4daf-9bad-151ec245578c" providerId="ADAL" clId="{FA096F2A-90F1-45E2-BFA5-AEC1C13D7E61}" dt="2021-05-16T11:30:05.618" v="1791" actId="1035"/>
        <pc:sldMkLst>
          <pc:docMk/>
          <pc:sldMk cId="589389088" sldId="424"/>
        </pc:sldMkLst>
        <pc:spChg chg="del">
          <ac:chgData name="haen1231@konkuk.ac.kr" userId="fc805462-1126-4daf-9bad-151ec245578c" providerId="ADAL" clId="{FA096F2A-90F1-45E2-BFA5-AEC1C13D7E61}" dt="2021-05-14T01:23:47.469" v="535" actId="478"/>
          <ac:spMkLst>
            <pc:docMk/>
            <pc:sldMk cId="589389088" sldId="424"/>
            <ac:spMk id="4" creationId="{39E24E27-754D-452E-8397-BA29F2F24AF7}"/>
          </ac:spMkLst>
        </pc:spChg>
        <pc:spChg chg="add mod">
          <ac:chgData name="haen1231@konkuk.ac.kr" userId="fc805462-1126-4daf-9bad-151ec245578c" providerId="ADAL" clId="{FA096F2A-90F1-45E2-BFA5-AEC1C13D7E61}" dt="2021-05-14T01:26:40.451" v="621" actId="1076"/>
          <ac:spMkLst>
            <pc:docMk/>
            <pc:sldMk cId="589389088" sldId="424"/>
            <ac:spMk id="18" creationId="{F4F953DB-E4E5-4B62-9BC9-291705D03E4E}"/>
          </ac:spMkLst>
        </pc:spChg>
        <pc:spChg chg="del">
          <ac:chgData name="haen1231@konkuk.ac.kr" userId="fc805462-1126-4daf-9bad-151ec245578c" providerId="ADAL" clId="{FA096F2A-90F1-45E2-BFA5-AEC1C13D7E61}" dt="2021-05-14T01:16:12.131" v="395" actId="478"/>
          <ac:spMkLst>
            <pc:docMk/>
            <pc:sldMk cId="589389088" sldId="424"/>
            <ac:spMk id="21" creationId="{FC4D56A9-2252-48EE-9B95-CD6E1E2635AE}"/>
          </ac:spMkLst>
        </pc:spChg>
        <pc:spChg chg="mod">
          <ac:chgData name="haen1231@konkuk.ac.kr" userId="fc805462-1126-4daf-9bad-151ec245578c" providerId="ADAL" clId="{FA096F2A-90F1-45E2-BFA5-AEC1C13D7E61}" dt="2021-05-14T01:25:19.098" v="598" actId="1076"/>
          <ac:spMkLst>
            <pc:docMk/>
            <pc:sldMk cId="589389088" sldId="424"/>
            <ac:spMk id="22" creationId="{43B22F66-B753-4FB0-9D42-B38C69EECF83}"/>
          </ac:spMkLst>
        </pc:spChg>
        <pc:spChg chg="del">
          <ac:chgData name="haen1231@konkuk.ac.kr" userId="fc805462-1126-4daf-9bad-151ec245578c" providerId="ADAL" clId="{FA096F2A-90F1-45E2-BFA5-AEC1C13D7E61}" dt="2021-05-14T01:16:33.699" v="422" actId="478"/>
          <ac:spMkLst>
            <pc:docMk/>
            <pc:sldMk cId="589389088" sldId="424"/>
            <ac:spMk id="29" creationId="{79D1C949-55C8-4318-909B-5BF2A5072068}"/>
          </ac:spMkLst>
        </pc:spChg>
        <pc:spChg chg="del">
          <ac:chgData name="haen1231@konkuk.ac.kr" userId="fc805462-1126-4daf-9bad-151ec245578c" providerId="ADAL" clId="{FA096F2A-90F1-45E2-BFA5-AEC1C13D7E61}" dt="2021-05-14T01:23:47.469" v="535" actId="478"/>
          <ac:spMkLst>
            <pc:docMk/>
            <pc:sldMk cId="589389088" sldId="424"/>
            <ac:spMk id="36" creationId="{6BD4326F-93AC-449C-B746-CC3848AE41C4}"/>
          </ac:spMkLst>
        </pc:spChg>
        <pc:spChg chg="del">
          <ac:chgData name="haen1231@konkuk.ac.kr" userId="fc805462-1126-4daf-9bad-151ec245578c" providerId="ADAL" clId="{FA096F2A-90F1-45E2-BFA5-AEC1C13D7E61}" dt="2021-05-14T01:23:47.469" v="535" actId="478"/>
          <ac:spMkLst>
            <pc:docMk/>
            <pc:sldMk cId="589389088" sldId="424"/>
            <ac:spMk id="37" creationId="{E83F7A1D-FA96-46C3-A0F4-F6B34A8CB2D4}"/>
          </ac:spMkLst>
        </pc:spChg>
        <pc:spChg chg="mod">
          <ac:chgData name="haen1231@konkuk.ac.kr" userId="fc805462-1126-4daf-9bad-151ec245578c" providerId="ADAL" clId="{FA096F2A-90F1-45E2-BFA5-AEC1C13D7E61}" dt="2021-05-14T01:25:37.531" v="602"/>
          <ac:spMkLst>
            <pc:docMk/>
            <pc:sldMk cId="589389088" sldId="424"/>
            <ac:spMk id="39" creationId="{67F8C006-917A-4643-8B60-1E4A1A8B9D9C}"/>
          </ac:spMkLst>
        </pc:spChg>
        <pc:spChg chg="mod">
          <ac:chgData name="haen1231@konkuk.ac.kr" userId="fc805462-1126-4daf-9bad-151ec245578c" providerId="ADAL" clId="{FA096F2A-90F1-45E2-BFA5-AEC1C13D7E61}" dt="2021-05-14T01:25:37.531" v="602"/>
          <ac:spMkLst>
            <pc:docMk/>
            <pc:sldMk cId="589389088" sldId="424"/>
            <ac:spMk id="40" creationId="{525BA8F2-D97A-4C07-AA4F-0C45CFA9D034}"/>
          </ac:spMkLst>
        </pc:spChg>
        <pc:spChg chg="mod">
          <ac:chgData name="haen1231@konkuk.ac.kr" userId="fc805462-1126-4daf-9bad-151ec245578c" providerId="ADAL" clId="{FA096F2A-90F1-45E2-BFA5-AEC1C13D7E61}" dt="2021-05-16T11:29:54.892" v="1761" actId="165"/>
          <ac:spMkLst>
            <pc:docMk/>
            <pc:sldMk cId="589389088" sldId="424"/>
            <ac:spMk id="42" creationId="{83655A84-C920-4122-A093-080B4118FF8C}"/>
          </ac:spMkLst>
        </pc:spChg>
        <pc:spChg chg="mod">
          <ac:chgData name="haen1231@konkuk.ac.kr" userId="fc805462-1126-4daf-9bad-151ec245578c" providerId="ADAL" clId="{FA096F2A-90F1-45E2-BFA5-AEC1C13D7E61}" dt="2021-05-16T11:29:54.892" v="1761" actId="165"/>
          <ac:spMkLst>
            <pc:docMk/>
            <pc:sldMk cId="589389088" sldId="424"/>
            <ac:spMk id="43" creationId="{E5D62AE4-373C-4C6B-B469-EF1CF5C22F94}"/>
          </ac:spMkLst>
        </pc:spChg>
        <pc:spChg chg="mod">
          <ac:chgData name="haen1231@konkuk.ac.kr" userId="fc805462-1126-4daf-9bad-151ec245578c" providerId="ADAL" clId="{FA096F2A-90F1-45E2-BFA5-AEC1C13D7E61}" dt="2021-05-14T01:26:01.024" v="611"/>
          <ac:spMkLst>
            <pc:docMk/>
            <pc:sldMk cId="589389088" sldId="424"/>
            <ac:spMk id="45" creationId="{7F432B15-6DC6-415E-AB64-0F63D9E58331}"/>
          </ac:spMkLst>
        </pc:spChg>
        <pc:spChg chg="mod">
          <ac:chgData name="haen1231@konkuk.ac.kr" userId="fc805462-1126-4daf-9bad-151ec245578c" providerId="ADAL" clId="{FA096F2A-90F1-45E2-BFA5-AEC1C13D7E61}" dt="2021-05-14T01:26:01.024" v="611"/>
          <ac:spMkLst>
            <pc:docMk/>
            <pc:sldMk cId="589389088" sldId="424"/>
            <ac:spMk id="46" creationId="{83BE499A-1D52-4803-A38F-5C4C5AF84CCD}"/>
          </ac:spMkLst>
        </pc:spChg>
        <pc:spChg chg="add mod topLvl">
          <ac:chgData name="haen1231@konkuk.ac.kr" userId="fc805462-1126-4daf-9bad-151ec245578c" providerId="ADAL" clId="{FA096F2A-90F1-45E2-BFA5-AEC1C13D7E61}" dt="2021-05-16T11:30:05.618" v="1791" actId="1035"/>
          <ac:spMkLst>
            <pc:docMk/>
            <pc:sldMk cId="589389088" sldId="424"/>
            <ac:spMk id="47" creationId="{256D1194-01F9-4D87-AE38-B60A2BFF7210}"/>
          </ac:spMkLst>
        </pc:spChg>
        <pc:spChg chg="add del mod">
          <ac:chgData name="haen1231@konkuk.ac.kr" userId="fc805462-1126-4daf-9bad-151ec245578c" providerId="ADAL" clId="{FA096F2A-90F1-45E2-BFA5-AEC1C13D7E61}" dt="2021-05-14T01:26:55.703" v="626" actId="478"/>
          <ac:spMkLst>
            <pc:docMk/>
            <pc:sldMk cId="589389088" sldId="424"/>
            <ac:spMk id="48" creationId="{AAE7DB04-509F-4A87-8DB7-3E1915636DAD}"/>
          </ac:spMkLst>
        </pc:spChg>
        <pc:grpChg chg="add del mod">
          <ac:chgData name="haen1231@konkuk.ac.kr" userId="fc805462-1126-4daf-9bad-151ec245578c" providerId="ADAL" clId="{FA096F2A-90F1-45E2-BFA5-AEC1C13D7E61}" dt="2021-05-16T11:29:54.892" v="1761" actId="165"/>
          <ac:grpSpMkLst>
            <pc:docMk/>
            <pc:sldMk cId="589389088" sldId="424"/>
            <ac:grpSpMk id="7" creationId="{5F120752-41D4-49D0-A686-4360166F86D5}"/>
          </ac:grpSpMkLst>
        </pc:grpChg>
        <pc:grpChg chg="del">
          <ac:chgData name="haen1231@konkuk.ac.kr" userId="fc805462-1126-4daf-9bad-151ec245578c" providerId="ADAL" clId="{FA096F2A-90F1-45E2-BFA5-AEC1C13D7E61}" dt="2021-05-14T01:16:12.131" v="395" actId="478"/>
          <ac:grpSpMkLst>
            <pc:docMk/>
            <pc:sldMk cId="589389088" sldId="424"/>
            <ac:grpSpMk id="19" creationId="{1D28FD62-94AE-4AB1-922D-709BA504FD52}"/>
          </ac:grpSpMkLst>
        </pc:grpChg>
        <pc:grpChg chg="add mod">
          <ac:chgData name="haen1231@konkuk.ac.kr" userId="fc805462-1126-4daf-9bad-151ec245578c" providerId="ADAL" clId="{FA096F2A-90F1-45E2-BFA5-AEC1C13D7E61}" dt="2021-05-14T01:25:45.884" v="603" actId="1076"/>
          <ac:grpSpMkLst>
            <pc:docMk/>
            <pc:sldMk cId="589389088" sldId="424"/>
            <ac:grpSpMk id="38" creationId="{0134A187-A9B9-4C73-8E4A-475BD693E9EB}"/>
          </ac:grpSpMkLst>
        </pc:grpChg>
        <pc:grpChg chg="add mod topLvl">
          <ac:chgData name="haen1231@konkuk.ac.kr" userId="fc805462-1126-4daf-9bad-151ec245578c" providerId="ADAL" clId="{FA096F2A-90F1-45E2-BFA5-AEC1C13D7E61}" dt="2021-05-16T11:30:05.618" v="1791" actId="1035"/>
          <ac:grpSpMkLst>
            <pc:docMk/>
            <pc:sldMk cId="589389088" sldId="424"/>
            <ac:grpSpMk id="41" creationId="{CFB1FAFC-64E2-42C5-B092-4FC9E0472EA5}"/>
          </ac:grpSpMkLst>
        </pc:grpChg>
        <pc:grpChg chg="add del mod">
          <ac:chgData name="haen1231@konkuk.ac.kr" userId="fc805462-1126-4daf-9bad-151ec245578c" providerId="ADAL" clId="{FA096F2A-90F1-45E2-BFA5-AEC1C13D7E61}" dt="2021-05-16T11:24:39.981" v="1655" actId="21"/>
          <ac:grpSpMkLst>
            <pc:docMk/>
            <pc:sldMk cId="589389088" sldId="424"/>
            <ac:grpSpMk id="44" creationId="{7137E5B2-4C52-4286-A3CA-9C93822AB549}"/>
          </ac:grpSpMkLst>
        </pc:grpChg>
        <pc:picChg chg="add mod">
          <ac:chgData name="haen1231@konkuk.ac.kr" userId="fc805462-1126-4daf-9bad-151ec245578c" providerId="ADAL" clId="{FA096F2A-90F1-45E2-BFA5-AEC1C13D7E61}" dt="2021-05-14T01:25:01.265" v="588" actId="1037"/>
          <ac:picMkLst>
            <pc:docMk/>
            <pc:sldMk cId="589389088" sldId="424"/>
            <ac:picMk id="3" creationId="{499DB991-B307-4E59-8BC8-8CA738992B0B}"/>
          </ac:picMkLst>
        </pc:picChg>
        <pc:picChg chg="add mod">
          <ac:chgData name="haen1231@konkuk.ac.kr" userId="fc805462-1126-4daf-9bad-151ec245578c" providerId="ADAL" clId="{FA096F2A-90F1-45E2-BFA5-AEC1C13D7E61}" dt="2021-05-16T11:25:42.521" v="1674" actId="1076"/>
          <ac:picMkLst>
            <pc:docMk/>
            <pc:sldMk cId="589389088" sldId="424"/>
            <ac:picMk id="4" creationId="{4ED0EB81-A272-4E56-A00E-CE74B1C82A04}"/>
          </ac:picMkLst>
        </pc:picChg>
        <pc:picChg chg="add mod topLvl">
          <ac:chgData name="haen1231@konkuk.ac.kr" userId="fc805462-1126-4daf-9bad-151ec245578c" providerId="ADAL" clId="{FA096F2A-90F1-45E2-BFA5-AEC1C13D7E61}" dt="2021-05-16T11:29:54.892" v="1761" actId="165"/>
          <ac:picMkLst>
            <pc:docMk/>
            <pc:sldMk cId="589389088" sldId="424"/>
            <ac:picMk id="8" creationId="{387E8ABB-001A-4E76-9967-6C0683D54E07}"/>
          </ac:picMkLst>
        </pc:picChg>
        <pc:picChg chg="del">
          <ac:chgData name="haen1231@konkuk.ac.kr" userId="fc805462-1126-4daf-9bad-151ec245578c" providerId="ADAL" clId="{FA096F2A-90F1-45E2-BFA5-AEC1C13D7E61}" dt="2021-05-14T01:16:12.131" v="395" actId="478"/>
          <ac:picMkLst>
            <pc:docMk/>
            <pc:sldMk cId="589389088" sldId="424"/>
            <ac:picMk id="9" creationId="{F0C78161-B3C3-4FC7-803B-05E42DB15284}"/>
          </ac:picMkLst>
        </pc:picChg>
        <pc:picChg chg="add del mod">
          <ac:chgData name="haen1231@konkuk.ac.kr" userId="fc805462-1126-4daf-9bad-151ec245578c" providerId="ADAL" clId="{FA096F2A-90F1-45E2-BFA5-AEC1C13D7E61}" dt="2021-05-16T11:23:04.411" v="1632" actId="21"/>
          <ac:picMkLst>
            <pc:docMk/>
            <pc:sldMk cId="589389088" sldId="424"/>
            <ac:picMk id="11" creationId="{277E0511-F914-4968-A374-8FC205F18985}"/>
          </ac:picMkLst>
        </pc:picChg>
        <pc:picChg chg="del">
          <ac:chgData name="haen1231@konkuk.ac.kr" userId="fc805462-1126-4daf-9bad-151ec245578c" providerId="ADAL" clId="{FA096F2A-90F1-45E2-BFA5-AEC1C13D7E61}" dt="2021-05-14T01:16:12.131" v="395" actId="478"/>
          <ac:picMkLst>
            <pc:docMk/>
            <pc:sldMk cId="589389088" sldId="424"/>
            <ac:picMk id="12" creationId="{2482A074-3F68-4CB7-A85E-3DBDEDB29D06}"/>
          </ac:picMkLst>
        </pc:picChg>
        <pc:picChg chg="add del mod">
          <ac:chgData name="haen1231@konkuk.ac.kr" userId="fc805462-1126-4daf-9bad-151ec245578c" providerId="ADAL" clId="{FA096F2A-90F1-45E2-BFA5-AEC1C13D7E61}" dt="2021-05-14T01:23:47.469" v="535" actId="478"/>
          <ac:picMkLst>
            <pc:docMk/>
            <pc:sldMk cId="589389088" sldId="424"/>
            <ac:picMk id="17" creationId="{985F045B-664E-43ED-A509-D3BFB332CF2D}"/>
          </ac:picMkLst>
        </pc:picChg>
        <pc:picChg chg="del">
          <ac:chgData name="haen1231@konkuk.ac.kr" userId="fc805462-1126-4daf-9bad-151ec245578c" providerId="ADAL" clId="{FA096F2A-90F1-45E2-BFA5-AEC1C13D7E61}" dt="2021-05-14T01:16:33.699" v="422" actId="478"/>
          <ac:picMkLst>
            <pc:docMk/>
            <pc:sldMk cId="589389088" sldId="424"/>
            <ac:picMk id="23" creationId="{5B464C1D-8766-4433-A053-CFCEAF56FED7}"/>
          </ac:picMkLst>
        </pc:picChg>
        <pc:picChg chg="del">
          <ac:chgData name="haen1231@konkuk.ac.kr" userId="fc805462-1126-4daf-9bad-151ec245578c" providerId="ADAL" clId="{FA096F2A-90F1-45E2-BFA5-AEC1C13D7E61}" dt="2021-05-14T01:17:23.458" v="425" actId="478"/>
          <ac:picMkLst>
            <pc:docMk/>
            <pc:sldMk cId="589389088" sldId="424"/>
            <ac:picMk id="25" creationId="{7AAFBA2F-5BE5-4C1F-A00D-7CA04C83BD0A}"/>
          </ac:picMkLst>
        </pc:picChg>
        <pc:picChg chg="add mod">
          <ac:chgData name="haen1231@konkuk.ac.kr" userId="fc805462-1126-4daf-9bad-151ec245578c" providerId="ADAL" clId="{FA096F2A-90F1-45E2-BFA5-AEC1C13D7E61}" dt="2021-05-14T01:25:52.201" v="608" actId="1076"/>
          <ac:picMkLst>
            <pc:docMk/>
            <pc:sldMk cId="589389088" sldId="424"/>
            <ac:picMk id="26" creationId="{019D51B8-1163-48D2-9BD4-DF8C4C92BF1D}"/>
          </ac:picMkLst>
        </pc:picChg>
        <pc:picChg chg="del">
          <ac:chgData name="haen1231@konkuk.ac.kr" userId="fc805462-1126-4daf-9bad-151ec245578c" providerId="ADAL" clId="{FA096F2A-90F1-45E2-BFA5-AEC1C13D7E61}" dt="2021-05-14T01:17:26.415" v="426" actId="478"/>
          <ac:picMkLst>
            <pc:docMk/>
            <pc:sldMk cId="589389088" sldId="424"/>
            <ac:picMk id="30" creationId="{D8E48E71-6A0F-491D-A3D7-E8099B1BF66D}"/>
          </ac:picMkLst>
        </pc:picChg>
        <pc:picChg chg="add del mod">
          <ac:chgData name="haen1231@konkuk.ac.kr" userId="fc805462-1126-4daf-9bad-151ec245578c" providerId="ADAL" clId="{FA096F2A-90F1-45E2-BFA5-AEC1C13D7E61}" dt="2021-05-14T01:23:47.469" v="535" actId="478"/>
          <ac:picMkLst>
            <pc:docMk/>
            <pc:sldMk cId="589389088" sldId="424"/>
            <ac:picMk id="31" creationId="{40585D15-0703-4BB0-A598-53C19B323233}"/>
          </ac:picMkLst>
        </pc:picChg>
        <pc:picChg chg="del mod">
          <ac:chgData name="haen1231@konkuk.ac.kr" userId="fc805462-1126-4daf-9bad-151ec245578c" providerId="ADAL" clId="{FA096F2A-90F1-45E2-BFA5-AEC1C13D7E61}" dt="2021-05-14T01:23:47.469" v="535" actId="478"/>
          <ac:picMkLst>
            <pc:docMk/>
            <pc:sldMk cId="589389088" sldId="424"/>
            <ac:picMk id="32" creationId="{F2187D4D-D173-4474-8435-60ED798A10F8}"/>
          </ac:picMkLst>
        </pc:picChg>
        <pc:cxnChg chg="mod">
          <ac:chgData name="haen1231@konkuk.ac.kr" userId="fc805462-1126-4daf-9bad-151ec245578c" providerId="ADAL" clId="{FA096F2A-90F1-45E2-BFA5-AEC1C13D7E61}" dt="2021-05-14T01:24:59.888" v="583" actId="1037"/>
          <ac:cxnSpMkLst>
            <pc:docMk/>
            <pc:sldMk cId="589389088" sldId="424"/>
            <ac:cxnSpMk id="27" creationId="{B493D6FF-AAF5-4D70-873D-F4AA853755EC}"/>
          </ac:cxnSpMkLst>
        </pc:cxnChg>
        <pc:cxnChg chg="add mod">
          <ac:chgData name="haen1231@konkuk.ac.kr" userId="fc805462-1126-4daf-9bad-151ec245578c" providerId="ADAL" clId="{FA096F2A-90F1-45E2-BFA5-AEC1C13D7E61}" dt="2021-05-14T01:25:03.005" v="590" actId="1037"/>
          <ac:cxnSpMkLst>
            <pc:docMk/>
            <pc:sldMk cId="589389088" sldId="424"/>
            <ac:cxnSpMk id="33" creationId="{81C5330D-3358-49AF-8924-4D56DCC49E28}"/>
          </ac:cxnSpMkLst>
        </pc:cxnChg>
        <pc:cxnChg chg="del mod">
          <ac:chgData name="haen1231@konkuk.ac.kr" userId="fc805462-1126-4daf-9bad-151ec245578c" providerId="ADAL" clId="{FA096F2A-90F1-45E2-BFA5-AEC1C13D7E61}" dt="2021-05-14T01:23:47.469" v="535" actId="478"/>
          <ac:cxnSpMkLst>
            <pc:docMk/>
            <pc:sldMk cId="589389088" sldId="424"/>
            <ac:cxnSpMk id="34" creationId="{399793A7-17E7-47CE-B309-44606E9973DD}"/>
          </ac:cxnSpMkLst>
        </pc:cxnChg>
        <pc:cxnChg chg="add mod">
          <ac:chgData name="haen1231@konkuk.ac.kr" userId="fc805462-1126-4daf-9bad-151ec245578c" providerId="ADAL" clId="{FA096F2A-90F1-45E2-BFA5-AEC1C13D7E61}" dt="2021-05-16T11:25:37.918" v="1673" actId="1076"/>
          <ac:cxnSpMkLst>
            <pc:docMk/>
            <pc:sldMk cId="589389088" sldId="424"/>
            <ac:cxnSpMk id="35" creationId="{C6892568-CD69-45DB-8F8D-BC71A0C4CDBD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6T11:24:47.852" v="1657" actId="1076"/>
        <pc:sldMkLst>
          <pc:docMk/>
          <pc:sldMk cId="618782188" sldId="425"/>
        </pc:sldMkLst>
        <pc:spChg chg="add mod">
          <ac:chgData name="haen1231@konkuk.ac.kr" userId="fc805462-1126-4daf-9bad-151ec245578c" providerId="ADAL" clId="{FA096F2A-90F1-45E2-BFA5-AEC1C13D7E61}" dt="2021-05-14T01:25:26.077" v="600"/>
          <ac:spMkLst>
            <pc:docMk/>
            <pc:sldMk cId="618782188" sldId="425"/>
            <ac:spMk id="21" creationId="{FDFC41CD-52EB-4266-9540-50A189C69140}"/>
          </ac:spMkLst>
        </pc:spChg>
        <pc:spChg chg="del">
          <ac:chgData name="haen1231@konkuk.ac.kr" userId="fc805462-1126-4daf-9bad-151ec245578c" providerId="ADAL" clId="{FA096F2A-90F1-45E2-BFA5-AEC1C13D7E61}" dt="2021-05-14T01:25:25.452" v="599" actId="478"/>
          <ac:spMkLst>
            <pc:docMk/>
            <pc:sldMk cId="618782188" sldId="425"/>
            <ac:spMk id="22" creationId="{43B22F66-B753-4FB0-9D42-B38C69EECF83}"/>
          </ac:spMkLst>
        </pc:spChg>
        <pc:spChg chg="mod">
          <ac:chgData name="haen1231@konkuk.ac.kr" userId="fc805462-1126-4daf-9bad-151ec245578c" providerId="ADAL" clId="{FA096F2A-90F1-45E2-BFA5-AEC1C13D7E61}" dt="2021-05-16T11:24:42.126" v="1656"/>
          <ac:spMkLst>
            <pc:docMk/>
            <pc:sldMk cId="618782188" sldId="425"/>
            <ac:spMk id="27" creationId="{CBBF3B15-73A5-4B25-98E4-09E299CA212B}"/>
          </ac:spMkLst>
        </pc:spChg>
        <pc:spChg chg="mod">
          <ac:chgData name="haen1231@konkuk.ac.kr" userId="fc805462-1126-4daf-9bad-151ec245578c" providerId="ADAL" clId="{FA096F2A-90F1-45E2-BFA5-AEC1C13D7E61}" dt="2021-05-16T11:24:42.126" v="1656"/>
          <ac:spMkLst>
            <pc:docMk/>
            <pc:sldMk cId="618782188" sldId="425"/>
            <ac:spMk id="28" creationId="{28826B6A-D56A-49F5-974A-A2E530AC5456}"/>
          </ac:spMkLst>
        </pc:spChg>
        <pc:spChg chg="mod">
          <ac:chgData name="haen1231@konkuk.ac.kr" userId="fc805462-1126-4daf-9bad-151ec245578c" providerId="ADAL" clId="{FA096F2A-90F1-45E2-BFA5-AEC1C13D7E61}" dt="2021-05-16T11:23:28.462" v="1638" actId="1076"/>
          <ac:spMkLst>
            <pc:docMk/>
            <pc:sldMk cId="618782188" sldId="425"/>
            <ac:spMk id="36" creationId="{6BD4326F-93AC-449C-B746-CC3848AE41C4}"/>
          </ac:spMkLst>
        </pc:spChg>
        <pc:spChg chg="mod">
          <ac:chgData name="haen1231@konkuk.ac.kr" userId="fc805462-1126-4daf-9bad-151ec245578c" providerId="ADAL" clId="{FA096F2A-90F1-45E2-BFA5-AEC1C13D7E61}" dt="2021-05-16T11:23:23.030" v="1637" actId="1076"/>
          <ac:spMkLst>
            <pc:docMk/>
            <pc:sldMk cId="618782188" sldId="425"/>
            <ac:spMk id="37" creationId="{E83F7A1D-FA96-46C3-A0F4-F6B34A8CB2D4}"/>
          </ac:spMkLst>
        </pc:spChg>
        <pc:grpChg chg="add mod">
          <ac:chgData name="haen1231@konkuk.ac.kr" userId="fc805462-1126-4daf-9bad-151ec245578c" providerId="ADAL" clId="{FA096F2A-90F1-45E2-BFA5-AEC1C13D7E61}" dt="2021-05-16T11:24:47.852" v="1657" actId="1076"/>
          <ac:grpSpMkLst>
            <pc:docMk/>
            <pc:sldMk cId="618782188" sldId="425"/>
            <ac:grpSpMk id="26" creationId="{6179E7C1-FB79-4759-ADB5-FC6092DEE124}"/>
          </ac:grpSpMkLst>
        </pc:grpChg>
        <pc:picChg chg="del">
          <ac:chgData name="haen1231@konkuk.ac.kr" userId="fc805462-1126-4daf-9bad-151ec245578c" providerId="ADAL" clId="{FA096F2A-90F1-45E2-BFA5-AEC1C13D7E61}" dt="2021-05-14T01:23:18.993" v="526" actId="478"/>
          <ac:picMkLst>
            <pc:docMk/>
            <pc:sldMk cId="618782188" sldId="425"/>
            <ac:picMk id="3" creationId="{499DB991-B307-4E59-8BC8-8CA738992B0B}"/>
          </ac:picMkLst>
        </pc:picChg>
        <pc:picChg chg="add del mod">
          <ac:chgData name="haen1231@konkuk.ac.kr" userId="fc805462-1126-4daf-9bad-151ec245578c" providerId="ADAL" clId="{FA096F2A-90F1-45E2-BFA5-AEC1C13D7E61}" dt="2021-05-16T11:00:28.717" v="1602" actId="478"/>
          <ac:picMkLst>
            <pc:docMk/>
            <pc:sldMk cId="618782188" sldId="425"/>
            <ac:picMk id="3" creationId="{E7D73C30-2B1C-4299-AF3C-A955D4DC9766}"/>
          </ac:picMkLst>
        </pc:picChg>
        <pc:picChg chg="del">
          <ac:chgData name="haen1231@konkuk.ac.kr" userId="fc805462-1126-4daf-9bad-151ec245578c" providerId="ADAL" clId="{FA096F2A-90F1-45E2-BFA5-AEC1C13D7E61}" dt="2021-05-14T01:23:18.993" v="526" actId="478"/>
          <ac:picMkLst>
            <pc:docMk/>
            <pc:sldMk cId="618782188" sldId="425"/>
            <ac:picMk id="8" creationId="{387E8ABB-001A-4E76-9967-6C0683D54E07}"/>
          </ac:picMkLst>
        </pc:picChg>
        <pc:picChg chg="add del">
          <ac:chgData name="haen1231@konkuk.ac.kr" userId="fc805462-1126-4daf-9bad-151ec245578c" providerId="ADAL" clId="{FA096F2A-90F1-45E2-BFA5-AEC1C13D7E61}" dt="2021-05-16T11:19:32.915" v="1611" actId="478"/>
          <ac:picMkLst>
            <pc:docMk/>
            <pc:sldMk cId="618782188" sldId="425"/>
            <ac:picMk id="8" creationId="{FA4449FB-6E64-40FB-A63F-5F035C6CF4C4}"/>
          </ac:picMkLst>
        </pc:picChg>
        <pc:picChg chg="add del">
          <ac:chgData name="haen1231@konkuk.ac.kr" userId="fc805462-1126-4daf-9bad-151ec245578c" providerId="ADAL" clId="{FA096F2A-90F1-45E2-BFA5-AEC1C13D7E61}" dt="2021-05-16T11:20:59.858" v="1615" actId="478"/>
          <ac:picMkLst>
            <pc:docMk/>
            <pc:sldMk cId="618782188" sldId="425"/>
            <ac:picMk id="10" creationId="{EF538299-AEFC-4904-AA6D-C9C1C387056F}"/>
          </ac:picMkLst>
        </pc:picChg>
        <pc:picChg chg="del">
          <ac:chgData name="haen1231@konkuk.ac.kr" userId="fc805462-1126-4daf-9bad-151ec245578c" providerId="ADAL" clId="{FA096F2A-90F1-45E2-BFA5-AEC1C13D7E61}" dt="2021-05-14T01:23:18.993" v="526" actId="478"/>
          <ac:picMkLst>
            <pc:docMk/>
            <pc:sldMk cId="618782188" sldId="425"/>
            <ac:picMk id="11" creationId="{277E0511-F914-4968-A374-8FC205F18985}"/>
          </ac:picMkLst>
        </pc:picChg>
        <pc:picChg chg="add mod">
          <ac:chgData name="haen1231@konkuk.ac.kr" userId="fc805462-1126-4daf-9bad-151ec245578c" providerId="ADAL" clId="{FA096F2A-90F1-45E2-BFA5-AEC1C13D7E61}" dt="2021-05-16T11:23:51.329" v="1645" actId="1076"/>
          <ac:picMkLst>
            <pc:docMk/>
            <pc:sldMk cId="618782188" sldId="425"/>
            <ac:picMk id="12" creationId="{DDCEE15C-FEE7-4CC2-B7C2-74B4A49BAD68}"/>
          </ac:picMkLst>
        </pc:picChg>
        <pc:picChg chg="del mod">
          <ac:chgData name="haen1231@konkuk.ac.kr" userId="fc805462-1126-4daf-9bad-151ec245578c" providerId="ADAL" clId="{FA096F2A-90F1-45E2-BFA5-AEC1C13D7E61}" dt="2021-05-16T10:56:28.967" v="1591" actId="478"/>
          <ac:picMkLst>
            <pc:docMk/>
            <pc:sldMk cId="618782188" sldId="425"/>
            <ac:picMk id="17" creationId="{985F045B-664E-43ED-A509-D3BFB332CF2D}"/>
          </ac:picMkLst>
        </pc:picChg>
        <pc:picChg chg="add mod">
          <ac:chgData name="haen1231@konkuk.ac.kr" userId="fc805462-1126-4daf-9bad-151ec245578c" providerId="ADAL" clId="{FA096F2A-90F1-45E2-BFA5-AEC1C13D7E61}" dt="2021-05-16T11:23:39.746" v="1641" actId="1076"/>
          <ac:picMkLst>
            <pc:docMk/>
            <pc:sldMk cId="618782188" sldId="425"/>
            <ac:picMk id="24" creationId="{8DEBE47F-8FEA-4B2F-B486-87A6B8DE8D9F}"/>
          </ac:picMkLst>
        </pc:picChg>
        <pc:picChg chg="del">
          <ac:chgData name="haen1231@konkuk.ac.kr" userId="fc805462-1126-4daf-9bad-151ec245578c" providerId="ADAL" clId="{FA096F2A-90F1-45E2-BFA5-AEC1C13D7E61}" dt="2021-05-14T01:23:18.993" v="526" actId="478"/>
          <ac:picMkLst>
            <pc:docMk/>
            <pc:sldMk cId="618782188" sldId="425"/>
            <ac:picMk id="26" creationId="{019D51B8-1163-48D2-9BD4-DF8C4C92BF1D}"/>
          </ac:picMkLst>
        </pc:picChg>
        <pc:picChg chg="mod">
          <ac:chgData name="haen1231@konkuk.ac.kr" userId="fc805462-1126-4daf-9bad-151ec245578c" providerId="ADAL" clId="{FA096F2A-90F1-45E2-BFA5-AEC1C13D7E61}" dt="2021-05-16T11:24:16.614" v="1651" actId="1076"/>
          <ac:picMkLst>
            <pc:docMk/>
            <pc:sldMk cId="618782188" sldId="425"/>
            <ac:picMk id="31" creationId="{40585D15-0703-4BB0-A598-53C19B323233}"/>
          </ac:picMkLst>
        </pc:picChg>
        <pc:picChg chg="mod">
          <ac:chgData name="haen1231@konkuk.ac.kr" userId="fc805462-1126-4daf-9bad-151ec245578c" providerId="ADAL" clId="{FA096F2A-90F1-45E2-BFA5-AEC1C13D7E61}" dt="2021-05-16T11:23:13.122" v="1635" actId="1076"/>
          <ac:picMkLst>
            <pc:docMk/>
            <pc:sldMk cId="618782188" sldId="425"/>
            <ac:picMk id="32" creationId="{F2187D4D-D173-4474-8435-60ED798A10F8}"/>
          </ac:picMkLst>
        </pc:picChg>
        <pc:cxnChg chg="add del mod">
          <ac:chgData name="haen1231@konkuk.ac.kr" userId="fc805462-1126-4daf-9bad-151ec245578c" providerId="ADAL" clId="{FA096F2A-90F1-45E2-BFA5-AEC1C13D7E61}" dt="2021-05-16T10:47:07.136" v="1588" actId="478"/>
          <ac:cxnSpMkLst>
            <pc:docMk/>
            <pc:sldMk cId="618782188" sldId="425"/>
            <ac:cxnSpMk id="23" creationId="{E9CBEBB3-8889-4F64-92CA-F878900E4F03}"/>
          </ac:cxnSpMkLst>
        </pc:cxnChg>
        <pc:cxnChg chg="add mod">
          <ac:chgData name="haen1231@konkuk.ac.kr" userId="fc805462-1126-4daf-9bad-151ec245578c" providerId="ADAL" clId="{FA096F2A-90F1-45E2-BFA5-AEC1C13D7E61}" dt="2021-05-16T11:24:23.974" v="1653" actId="1076"/>
          <ac:cxnSpMkLst>
            <pc:docMk/>
            <pc:sldMk cId="618782188" sldId="425"/>
            <ac:cxnSpMk id="25" creationId="{80E6BCCD-59C5-4196-8167-F7EF098B0D32}"/>
          </ac:cxnSpMkLst>
        </pc:cxnChg>
        <pc:cxnChg chg="del">
          <ac:chgData name="haen1231@konkuk.ac.kr" userId="fc805462-1126-4daf-9bad-151ec245578c" providerId="ADAL" clId="{FA096F2A-90F1-45E2-BFA5-AEC1C13D7E61}" dt="2021-05-14T01:23:18.993" v="526" actId="478"/>
          <ac:cxnSpMkLst>
            <pc:docMk/>
            <pc:sldMk cId="618782188" sldId="425"/>
            <ac:cxnSpMk id="27" creationId="{B493D6FF-AAF5-4D70-873D-F4AA853755EC}"/>
          </ac:cxnSpMkLst>
        </pc:cxnChg>
        <pc:cxnChg chg="del">
          <ac:chgData name="haen1231@konkuk.ac.kr" userId="fc805462-1126-4daf-9bad-151ec245578c" providerId="ADAL" clId="{FA096F2A-90F1-45E2-BFA5-AEC1C13D7E61}" dt="2021-05-14T01:23:18.993" v="526" actId="478"/>
          <ac:cxnSpMkLst>
            <pc:docMk/>
            <pc:sldMk cId="618782188" sldId="425"/>
            <ac:cxnSpMk id="33" creationId="{81C5330D-3358-49AF-8924-4D56DCC49E28}"/>
          </ac:cxnSpMkLst>
        </pc:cxnChg>
        <pc:cxnChg chg="mod">
          <ac:chgData name="haen1231@konkuk.ac.kr" userId="fc805462-1126-4daf-9bad-151ec245578c" providerId="ADAL" clId="{FA096F2A-90F1-45E2-BFA5-AEC1C13D7E61}" dt="2021-05-16T11:24:30.118" v="1654" actId="1076"/>
          <ac:cxnSpMkLst>
            <pc:docMk/>
            <pc:sldMk cId="618782188" sldId="425"/>
            <ac:cxnSpMk id="34" creationId="{399793A7-17E7-47CE-B309-44606E9973DD}"/>
          </ac:cxnSpMkLst>
        </pc:cxnChg>
        <pc:cxnChg chg="del">
          <ac:chgData name="haen1231@konkuk.ac.kr" userId="fc805462-1126-4daf-9bad-151ec245578c" providerId="ADAL" clId="{FA096F2A-90F1-45E2-BFA5-AEC1C13D7E61}" dt="2021-05-14T01:23:18.993" v="526" actId="478"/>
          <ac:cxnSpMkLst>
            <pc:docMk/>
            <pc:sldMk cId="618782188" sldId="425"/>
            <ac:cxnSpMk id="35" creationId="{C6892568-CD69-45DB-8F8D-BC71A0C4CDBD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6T11:27:45.974" v="1750" actId="1076"/>
        <pc:sldMkLst>
          <pc:docMk/>
          <pc:sldMk cId="545528636" sldId="426"/>
        </pc:sldMkLst>
        <pc:spChg chg="mod">
          <ac:chgData name="haen1231@konkuk.ac.kr" userId="fc805462-1126-4daf-9bad-151ec245578c" providerId="ADAL" clId="{FA096F2A-90F1-45E2-BFA5-AEC1C13D7E61}" dt="2021-05-16T11:26:20.366" v="1714" actId="20577"/>
          <ac:spMkLst>
            <pc:docMk/>
            <pc:sldMk cId="545528636" sldId="426"/>
            <ac:spMk id="21" creationId="{FDFC41CD-52EB-4266-9540-50A189C69140}"/>
          </ac:spMkLst>
        </pc:spChg>
        <pc:spChg chg="del">
          <ac:chgData name="haen1231@konkuk.ac.kr" userId="fc805462-1126-4daf-9bad-151ec245578c" providerId="ADAL" clId="{FA096F2A-90F1-45E2-BFA5-AEC1C13D7E61}" dt="2021-05-14T01:30:31.278" v="653" actId="478"/>
          <ac:spMkLst>
            <pc:docMk/>
            <pc:sldMk cId="545528636" sldId="426"/>
            <ac:spMk id="36" creationId="{6BD4326F-93AC-449C-B746-CC3848AE41C4}"/>
          </ac:spMkLst>
        </pc:spChg>
        <pc:spChg chg="del">
          <ac:chgData name="haen1231@konkuk.ac.kr" userId="fc805462-1126-4daf-9bad-151ec245578c" providerId="ADAL" clId="{FA096F2A-90F1-45E2-BFA5-AEC1C13D7E61}" dt="2021-05-14T01:30:32.623" v="655" actId="478"/>
          <ac:spMkLst>
            <pc:docMk/>
            <pc:sldMk cId="545528636" sldId="426"/>
            <ac:spMk id="37" creationId="{E83F7A1D-FA96-46C3-A0F4-F6B34A8CB2D4}"/>
          </ac:spMkLst>
        </pc:spChg>
        <pc:grpChg chg="add del mod">
          <ac:chgData name="haen1231@konkuk.ac.kr" userId="fc805462-1126-4daf-9bad-151ec245578c" providerId="ADAL" clId="{FA096F2A-90F1-45E2-BFA5-AEC1C13D7E61}" dt="2021-05-16T11:26:43.441" v="1727" actId="165"/>
          <ac:grpSpMkLst>
            <pc:docMk/>
            <pc:sldMk cId="545528636" sldId="426"/>
            <ac:grpSpMk id="13" creationId="{A792400F-C9F2-4F18-A71C-D06B80A6E306}"/>
          </ac:grpSpMkLst>
        </pc:grpChg>
        <pc:picChg chg="add del mod topLvl">
          <ac:chgData name="haen1231@konkuk.ac.kr" userId="fc805462-1126-4daf-9bad-151ec245578c" providerId="ADAL" clId="{FA096F2A-90F1-45E2-BFA5-AEC1C13D7E61}" dt="2021-05-16T11:27:11.488" v="1740" actId="478"/>
          <ac:picMkLst>
            <pc:docMk/>
            <pc:sldMk cId="545528636" sldId="426"/>
            <ac:picMk id="3" creationId="{F0DA88DC-0EE1-470C-97E4-B5D758711DC8}"/>
          </ac:picMkLst>
        </pc:picChg>
        <pc:picChg chg="add del mod">
          <ac:chgData name="haen1231@konkuk.ac.kr" userId="fc805462-1126-4daf-9bad-151ec245578c" providerId="ADAL" clId="{FA096F2A-90F1-45E2-BFA5-AEC1C13D7E61}" dt="2021-05-16T11:20:09.617" v="1613" actId="478"/>
          <ac:picMkLst>
            <pc:docMk/>
            <pc:sldMk cId="545528636" sldId="426"/>
            <ac:picMk id="7" creationId="{EBD5B3EC-EF19-4339-A5B0-FFBE9AF93DD0}"/>
          </ac:picMkLst>
        </pc:picChg>
        <pc:picChg chg="add del mod topLvl">
          <ac:chgData name="haen1231@konkuk.ac.kr" userId="fc805462-1126-4daf-9bad-151ec245578c" providerId="ADAL" clId="{FA096F2A-90F1-45E2-BFA5-AEC1C13D7E61}" dt="2021-05-16T11:27:32.096" v="1748" actId="478"/>
          <ac:picMkLst>
            <pc:docMk/>
            <pc:sldMk cId="545528636" sldId="426"/>
            <ac:picMk id="8" creationId="{B39D4D23-BC2C-4625-BFA3-523837E1BD56}"/>
          </ac:picMkLst>
        </pc:picChg>
        <pc:picChg chg="add del mod">
          <ac:chgData name="haen1231@konkuk.ac.kr" userId="fc805462-1126-4daf-9bad-151ec245578c" providerId="ADAL" clId="{FA096F2A-90F1-45E2-BFA5-AEC1C13D7E61}" dt="2021-05-16T11:22:17.668" v="1619" actId="478"/>
          <ac:picMkLst>
            <pc:docMk/>
            <pc:sldMk cId="545528636" sldId="426"/>
            <ac:picMk id="10" creationId="{0129A3B8-23C1-48A6-9949-5FD9B156C695}"/>
          </ac:picMkLst>
        </pc:picChg>
        <pc:picChg chg="add del mod">
          <ac:chgData name="haen1231@konkuk.ac.kr" userId="fc805462-1126-4daf-9bad-151ec245578c" providerId="ADAL" clId="{FA096F2A-90F1-45E2-BFA5-AEC1C13D7E61}" dt="2021-05-14T01:31:25.689" v="661" actId="478"/>
          <ac:picMkLst>
            <pc:docMk/>
            <pc:sldMk cId="545528636" sldId="426"/>
            <ac:picMk id="10" creationId="{02A0C497-0A02-4176-B59C-EF54770ECD17}"/>
          </ac:picMkLst>
        </pc:picChg>
        <pc:picChg chg="add del">
          <ac:chgData name="haen1231@konkuk.ac.kr" userId="fc805462-1126-4daf-9bad-151ec245578c" providerId="ADAL" clId="{FA096F2A-90F1-45E2-BFA5-AEC1C13D7E61}" dt="2021-05-16T11:21:41.612" v="1617" actId="478"/>
          <ac:picMkLst>
            <pc:docMk/>
            <pc:sldMk cId="545528636" sldId="426"/>
            <ac:picMk id="12" creationId="{53DDB38F-F759-408C-AEE8-44BE440F55A0}"/>
          </ac:picMkLst>
        </pc:picChg>
        <pc:picChg chg="add del mod">
          <ac:chgData name="haen1231@konkuk.ac.kr" userId="fc805462-1126-4daf-9bad-151ec245578c" providerId="ADAL" clId="{FA096F2A-90F1-45E2-BFA5-AEC1C13D7E61}" dt="2021-05-14T01:31:26.398" v="662" actId="478"/>
          <ac:picMkLst>
            <pc:docMk/>
            <pc:sldMk cId="545528636" sldId="426"/>
            <ac:picMk id="12" creationId="{FDD0EA74-0DD2-4974-ABE3-9DE7BB670102}"/>
          </ac:picMkLst>
        </pc:picChg>
        <pc:picChg chg="add del mod">
          <ac:chgData name="haen1231@konkuk.ac.kr" userId="fc805462-1126-4daf-9bad-151ec245578c" providerId="ADAL" clId="{FA096F2A-90F1-45E2-BFA5-AEC1C13D7E61}" dt="2021-05-16T11:26:53.349" v="1730" actId="21"/>
          <ac:picMkLst>
            <pc:docMk/>
            <pc:sldMk cId="545528636" sldId="426"/>
            <ac:picMk id="15" creationId="{3C475B7D-AEC5-421C-A9C4-C58236677533}"/>
          </ac:picMkLst>
        </pc:picChg>
        <pc:picChg chg="del">
          <ac:chgData name="haen1231@konkuk.ac.kr" userId="fc805462-1126-4daf-9bad-151ec245578c" providerId="ADAL" clId="{FA096F2A-90F1-45E2-BFA5-AEC1C13D7E61}" dt="2021-05-14T01:30:30.567" v="652" actId="478"/>
          <ac:picMkLst>
            <pc:docMk/>
            <pc:sldMk cId="545528636" sldId="426"/>
            <ac:picMk id="17" creationId="{985F045B-664E-43ED-A509-D3BFB332CF2D}"/>
          </ac:picMkLst>
        </pc:picChg>
        <pc:picChg chg="add del mod">
          <ac:chgData name="haen1231@konkuk.ac.kr" userId="fc805462-1126-4daf-9bad-151ec245578c" providerId="ADAL" clId="{FA096F2A-90F1-45E2-BFA5-AEC1C13D7E61}" dt="2021-05-16T11:27:31.023" v="1747" actId="21"/>
          <ac:picMkLst>
            <pc:docMk/>
            <pc:sldMk cId="545528636" sldId="426"/>
            <ac:picMk id="18" creationId="{DE033E04-3C12-4C8C-A7B2-4F06359DA3D3}"/>
          </ac:picMkLst>
        </pc:picChg>
        <pc:picChg chg="add del mod">
          <ac:chgData name="haen1231@konkuk.ac.kr" userId="fc805462-1126-4daf-9bad-151ec245578c" providerId="ADAL" clId="{FA096F2A-90F1-45E2-BFA5-AEC1C13D7E61}" dt="2021-05-16T11:26:59.769" v="1733" actId="21"/>
          <ac:picMkLst>
            <pc:docMk/>
            <pc:sldMk cId="545528636" sldId="426"/>
            <ac:picMk id="22" creationId="{0B6EF26C-C17E-4AEC-B7BD-7A6CF7D1EE05}"/>
          </ac:picMkLst>
        </pc:picChg>
        <pc:picChg chg="add del mod">
          <ac:chgData name="haen1231@konkuk.ac.kr" userId="fc805462-1126-4daf-9bad-151ec245578c" providerId="ADAL" clId="{FA096F2A-90F1-45E2-BFA5-AEC1C13D7E61}" dt="2021-05-16T11:27:02.792" v="1736" actId="21"/>
          <ac:picMkLst>
            <pc:docMk/>
            <pc:sldMk cId="545528636" sldId="426"/>
            <ac:picMk id="24" creationId="{DBB36F79-5270-488C-8182-428907C5776A}"/>
          </ac:picMkLst>
        </pc:picChg>
        <pc:picChg chg="add del mod">
          <ac:chgData name="haen1231@konkuk.ac.kr" userId="fc805462-1126-4daf-9bad-151ec245578c" providerId="ADAL" clId="{FA096F2A-90F1-45E2-BFA5-AEC1C13D7E61}" dt="2021-05-16T11:27:10.228" v="1739" actId="21"/>
          <ac:picMkLst>
            <pc:docMk/>
            <pc:sldMk cId="545528636" sldId="426"/>
            <ac:picMk id="25" creationId="{4BBEC120-943F-4EDF-9190-EEB22586B3BC}"/>
          </ac:picMkLst>
        </pc:picChg>
        <pc:picChg chg="add mod">
          <ac:chgData name="haen1231@konkuk.ac.kr" userId="fc805462-1126-4daf-9bad-151ec245578c" providerId="ADAL" clId="{FA096F2A-90F1-45E2-BFA5-AEC1C13D7E61}" dt="2021-05-16T11:27:11.928" v="1741"/>
          <ac:picMkLst>
            <pc:docMk/>
            <pc:sldMk cId="545528636" sldId="426"/>
            <ac:picMk id="26" creationId="{F5A6CA51-88B6-446F-AD00-367EEF14914B}"/>
          </ac:picMkLst>
        </pc:picChg>
        <pc:picChg chg="add mod">
          <ac:chgData name="haen1231@konkuk.ac.kr" userId="fc805462-1126-4daf-9bad-151ec245578c" providerId="ADAL" clId="{FA096F2A-90F1-45E2-BFA5-AEC1C13D7E61}" dt="2021-05-16T11:27:32.399" v="1749"/>
          <ac:picMkLst>
            <pc:docMk/>
            <pc:sldMk cId="545528636" sldId="426"/>
            <ac:picMk id="27" creationId="{102E477C-DC80-4063-9115-2CDBB199CF73}"/>
          </ac:picMkLst>
        </pc:picChg>
        <pc:picChg chg="del">
          <ac:chgData name="haen1231@konkuk.ac.kr" userId="fc805462-1126-4daf-9bad-151ec245578c" providerId="ADAL" clId="{FA096F2A-90F1-45E2-BFA5-AEC1C13D7E61}" dt="2021-05-14T01:30:29.538" v="651" actId="478"/>
          <ac:picMkLst>
            <pc:docMk/>
            <pc:sldMk cId="545528636" sldId="426"/>
            <ac:picMk id="31" creationId="{40585D15-0703-4BB0-A598-53C19B323233}"/>
          </ac:picMkLst>
        </pc:picChg>
        <pc:picChg chg="del">
          <ac:chgData name="haen1231@konkuk.ac.kr" userId="fc805462-1126-4daf-9bad-151ec245578c" providerId="ADAL" clId="{FA096F2A-90F1-45E2-BFA5-AEC1C13D7E61}" dt="2021-05-14T01:30:32.055" v="654" actId="478"/>
          <ac:picMkLst>
            <pc:docMk/>
            <pc:sldMk cId="545528636" sldId="426"/>
            <ac:picMk id="32" creationId="{F2187D4D-D173-4474-8435-60ED798A10F8}"/>
          </ac:picMkLst>
        </pc:picChg>
        <pc:cxnChg chg="mod topLvl">
          <ac:chgData name="haen1231@konkuk.ac.kr" userId="fc805462-1126-4daf-9bad-151ec245578c" providerId="ADAL" clId="{FA096F2A-90F1-45E2-BFA5-AEC1C13D7E61}" dt="2021-05-16T11:27:45.974" v="1750" actId="1076"/>
          <ac:cxnSpMkLst>
            <pc:docMk/>
            <pc:sldMk cId="545528636" sldId="426"/>
            <ac:cxnSpMk id="23" creationId="{E9CBEBB3-8889-4F64-92CA-F878900E4F03}"/>
          </ac:cxnSpMkLst>
        </pc:cxnChg>
        <pc:cxnChg chg="del">
          <ac:chgData name="haen1231@konkuk.ac.kr" userId="fc805462-1126-4daf-9bad-151ec245578c" providerId="ADAL" clId="{FA096F2A-90F1-45E2-BFA5-AEC1C13D7E61}" dt="2021-05-14T01:31:32.470" v="666" actId="478"/>
          <ac:cxnSpMkLst>
            <pc:docMk/>
            <pc:sldMk cId="545528636" sldId="426"/>
            <ac:cxnSpMk id="34" creationId="{399793A7-17E7-47CE-B309-44606E9973DD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4T01:47:52.890" v="1217" actId="1038"/>
        <pc:sldMkLst>
          <pc:docMk/>
          <pc:sldMk cId="654292166" sldId="427"/>
        </pc:sldMkLst>
        <pc:spChg chg="add mod">
          <ac:chgData name="haen1231@konkuk.ac.kr" userId="fc805462-1126-4daf-9bad-151ec245578c" providerId="ADAL" clId="{FA096F2A-90F1-45E2-BFA5-AEC1C13D7E61}" dt="2021-05-14T01:47:21.619" v="1209" actId="1076"/>
          <ac:spMkLst>
            <pc:docMk/>
            <pc:sldMk cId="654292166" sldId="427"/>
            <ac:spMk id="20" creationId="{E230D9ED-7C4D-4E0C-91D4-9F50D950FD3C}"/>
          </ac:spMkLst>
        </pc:spChg>
        <pc:spChg chg="mod">
          <ac:chgData name="haen1231@konkuk.ac.kr" userId="fc805462-1126-4daf-9bad-151ec245578c" providerId="ADAL" clId="{FA096F2A-90F1-45E2-BFA5-AEC1C13D7E61}" dt="2021-05-14T01:40:58.832" v="952" actId="1076"/>
          <ac:spMkLst>
            <pc:docMk/>
            <pc:sldMk cId="654292166" sldId="427"/>
            <ac:spMk id="21" creationId="{FDFC41CD-52EB-4266-9540-50A189C69140}"/>
          </ac:spMkLst>
        </pc:spChg>
        <pc:spChg chg="add del mod">
          <ac:chgData name="haen1231@konkuk.ac.kr" userId="fc805462-1126-4daf-9bad-151ec245578c" providerId="ADAL" clId="{FA096F2A-90F1-45E2-BFA5-AEC1C13D7E61}" dt="2021-05-14T01:40:06.945" v="923" actId="478"/>
          <ac:spMkLst>
            <pc:docMk/>
            <pc:sldMk cId="654292166" sldId="427"/>
            <ac:spMk id="24" creationId="{C3848F46-8E6F-4DF8-A23B-69A09A0DB082}"/>
          </ac:spMkLst>
        </pc:spChg>
        <pc:spChg chg="add del mod">
          <ac:chgData name="haen1231@konkuk.ac.kr" userId="fc805462-1126-4daf-9bad-151ec245578c" providerId="ADAL" clId="{FA096F2A-90F1-45E2-BFA5-AEC1C13D7E61}" dt="2021-05-14T01:40:42.327" v="946" actId="478"/>
          <ac:spMkLst>
            <pc:docMk/>
            <pc:sldMk cId="654292166" sldId="427"/>
            <ac:spMk id="25" creationId="{97AE2E74-F926-4034-B093-3BFFE615A0AE}"/>
          </ac:spMkLst>
        </pc:spChg>
        <pc:spChg chg="add mod">
          <ac:chgData name="haen1231@konkuk.ac.kr" userId="fc805462-1126-4daf-9bad-151ec245578c" providerId="ADAL" clId="{FA096F2A-90F1-45E2-BFA5-AEC1C13D7E61}" dt="2021-05-14T01:46:35.788" v="1137" actId="1038"/>
          <ac:spMkLst>
            <pc:docMk/>
            <pc:sldMk cId="654292166" sldId="427"/>
            <ac:spMk id="27" creationId="{9106A13C-815E-44CE-B726-A751D85261AC}"/>
          </ac:spMkLst>
        </pc:spChg>
        <pc:spChg chg="add mod">
          <ac:chgData name="haen1231@konkuk.ac.kr" userId="fc805462-1126-4daf-9bad-151ec245578c" providerId="ADAL" clId="{FA096F2A-90F1-45E2-BFA5-AEC1C13D7E61}" dt="2021-05-14T01:47:37.504" v="1212" actId="14100"/>
          <ac:spMkLst>
            <pc:docMk/>
            <pc:sldMk cId="654292166" sldId="427"/>
            <ac:spMk id="29" creationId="{000855BF-D71D-4232-8EB9-B875387F6481}"/>
          </ac:spMkLst>
        </pc:spChg>
        <pc:spChg chg="add mod">
          <ac:chgData name="haen1231@konkuk.ac.kr" userId="fc805462-1126-4daf-9bad-151ec245578c" providerId="ADAL" clId="{FA096F2A-90F1-45E2-BFA5-AEC1C13D7E61}" dt="2021-05-14T01:47:52.890" v="1217" actId="1038"/>
          <ac:spMkLst>
            <pc:docMk/>
            <pc:sldMk cId="654292166" sldId="427"/>
            <ac:spMk id="30" creationId="{FD4B2DF5-C412-4EE7-81F6-C60DFC4A471C}"/>
          </ac:spMkLst>
        </pc:spChg>
        <pc:picChg chg="del">
          <ac:chgData name="haen1231@konkuk.ac.kr" userId="fc805462-1126-4daf-9bad-151ec245578c" providerId="ADAL" clId="{FA096F2A-90F1-45E2-BFA5-AEC1C13D7E61}" dt="2021-05-14T01:32:32.539" v="778" actId="478"/>
          <ac:picMkLst>
            <pc:docMk/>
            <pc:sldMk cId="654292166" sldId="427"/>
            <ac:picMk id="3" creationId="{F0DA88DC-0EE1-470C-97E4-B5D758711DC8}"/>
          </ac:picMkLst>
        </pc:picChg>
        <pc:picChg chg="add del mod">
          <ac:chgData name="haen1231@konkuk.ac.kr" userId="fc805462-1126-4daf-9bad-151ec245578c" providerId="ADAL" clId="{FA096F2A-90F1-45E2-BFA5-AEC1C13D7E61}" dt="2021-05-14T01:40:42.327" v="946" actId="478"/>
          <ac:picMkLst>
            <pc:docMk/>
            <pc:sldMk cId="654292166" sldId="427"/>
            <ac:picMk id="7" creationId="{A25D9643-F30F-4C91-A312-CEFFF73525DE}"/>
          </ac:picMkLst>
        </pc:picChg>
        <pc:picChg chg="del">
          <ac:chgData name="haen1231@konkuk.ac.kr" userId="fc805462-1126-4daf-9bad-151ec245578c" providerId="ADAL" clId="{FA096F2A-90F1-45E2-BFA5-AEC1C13D7E61}" dt="2021-05-14T01:32:32.151" v="777" actId="478"/>
          <ac:picMkLst>
            <pc:docMk/>
            <pc:sldMk cId="654292166" sldId="427"/>
            <ac:picMk id="8" creationId="{B39D4D23-BC2C-4625-BFA3-523837E1BD56}"/>
          </ac:picMkLst>
        </pc:picChg>
        <pc:picChg chg="mod">
          <ac:chgData name="haen1231@konkuk.ac.kr" userId="fc805462-1126-4daf-9bad-151ec245578c" providerId="ADAL" clId="{FA096F2A-90F1-45E2-BFA5-AEC1C13D7E61}" dt="2021-05-14T01:46:18.818" v="1122" actId="1076"/>
          <ac:picMkLst>
            <pc:docMk/>
            <pc:sldMk cId="654292166" sldId="427"/>
            <ac:picMk id="10" creationId="{02A0C497-0A02-4176-B59C-EF54770ECD17}"/>
          </ac:picMkLst>
        </pc:picChg>
        <pc:picChg chg="add del mod">
          <ac:chgData name="haen1231@konkuk.ac.kr" userId="fc805462-1126-4daf-9bad-151ec245578c" providerId="ADAL" clId="{FA096F2A-90F1-45E2-BFA5-AEC1C13D7E61}" dt="2021-05-14T01:40:42.327" v="946" actId="478"/>
          <ac:picMkLst>
            <pc:docMk/>
            <pc:sldMk cId="654292166" sldId="427"/>
            <ac:picMk id="11" creationId="{CFC0134B-D6CD-479F-BDD7-3BD62189F35F}"/>
          </ac:picMkLst>
        </pc:picChg>
        <pc:picChg chg="mod">
          <ac:chgData name="haen1231@konkuk.ac.kr" userId="fc805462-1126-4daf-9bad-151ec245578c" providerId="ADAL" clId="{FA096F2A-90F1-45E2-BFA5-AEC1C13D7E61}" dt="2021-05-14T01:41:02.612" v="954" actId="1076"/>
          <ac:picMkLst>
            <pc:docMk/>
            <pc:sldMk cId="654292166" sldId="427"/>
            <ac:picMk id="12" creationId="{FDD0EA74-0DD2-4974-ABE3-9DE7BB670102}"/>
          </ac:picMkLst>
        </pc:picChg>
        <pc:picChg chg="add del mod">
          <ac:chgData name="haen1231@konkuk.ac.kr" userId="fc805462-1126-4daf-9bad-151ec245578c" providerId="ADAL" clId="{FA096F2A-90F1-45E2-BFA5-AEC1C13D7E61}" dt="2021-05-14T01:36:14.683" v="866" actId="478"/>
          <ac:picMkLst>
            <pc:docMk/>
            <pc:sldMk cId="654292166" sldId="427"/>
            <ac:picMk id="14" creationId="{34757E12-5B3D-4050-8318-8ABADB724827}"/>
          </ac:picMkLst>
        </pc:picChg>
        <pc:picChg chg="add del mod">
          <ac:chgData name="haen1231@konkuk.ac.kr" userId="fc805462-1126-4daf-9bad-151ec245578c" providerId="ADAL" clId="{FA096F2A-90F1-45E2-BFA5-AEC1C13D7E61}" dt="2021-05-14T01:36:14.683" v="866" actId="478"/>
          <ac:picMkLst>
            <pc:docMk/>
            <pc:sldMk cId="654292166" sldId="427"/>
            <ac:picMk id="17" creationId="{59A9C4C8-AB17-45A2-9BDB-287F24498764}"/>
          </ac:picMkLst>
        </pc:picChg>
        <pc:picChg chg="add del mod">
          <ac:chgData name="haen1231@konkuk.ac.kr" userId="fc805462-1126-4daf-9bad-151ec245578c" providerId="ADAL" clId="{FA096F2A-90F1-45E2-BFA5-AEC1C13D7E61}" dt="2021-05-14T01:40:42.327" v="946" actId="478"/>
          <ac:picMkLst>
            <pc:docMk/>
            <pc:sldMk cId="654292166" sldId="427"/>
            <ac:picMk id="19" creationId="{CD53422D-CF40-4C19-9227-3BDA6795EF5A}"/>
          </ac:picMkLst>
        </pc:picChg>
        <pc:cxnChg chg="del">
          <ac:chgData name="haen1231@konkuk.ac.kr" userId="fc805462-1126-4daf-9bad-151ec245578c" providerId="ADAL" clId="{FA096F2A-90F1-45E2-BFA5-AEC1C13D7E61}" dt="2021-05-14T01:35:10.376" v="814" actId="478"/>
          <ac:cxnSpMkLst>
            <pc:docMk/>
            <pc:sldMk cId="654292166" sldId="427"/>
            <ac:cxnSpMk id="23" creationId="{E9CBEBB3-8889-4F64-92CA-F878900E4F03}"/>
          </ac:cxnSpMkLst>
        </pc:cxnChg>
        <pc:cxnChg chg="add mod">
          <ac:chgData name="haen1231@konkuk.ac.kr" userId="fc805462-1126-4daf-9bad-151ec245578c" providerId="ADAL" clId="{FA096F2A-90F1-45E2-BFA5-AEC1C13D7E61}" dt="2021-05-14T01:41:08.924" v="956" actId="1076"/>
          <ac:cxnSpMkLst>
            <pc:docMk/>
            <pc:sldMk cId="654292166" sldId="427"/>
            <ac:cxnSpMk id="26" creationId="{1F341D26-7406-464B-9853-121682F3AA54}"/>
          </ac:cxnSpMkLst>
        </pc:cxnChg>
        <pc:cxnChg chg="del">
          <ac:chgData name="haen1231@konkuk.ac.kr" userId="fc805462-1126-4daf-9bad-151ec245578c" providerId="ADAL" clId="{FA096F2A-90F1-45E2-BFA5-AEC1C13D7E61}" dt="2021-05-14T01:38:10.392" v="883" actId="478"/>
          <ac:cxnSpMkLst>
            <pc:docMk/>
            <pc:sldMk cId="654292166" sldId="427"/>
            <ac:cxnSpMk id="34" creationId="{399793A7-17E7-47CE-B309-44606E9973DD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4T01:50:49.041" v="1309"/>
        <pc:sldMkLst>
          <pc:docMk/>
          <pc:sldMk cId="4266672255" sldId="428"/>
        </pc:sldMkLst>
        <pc:spChg chg="add mod">
          <ac:chgData name="haen1231@konkuk.ac.kr" userId="fc805462-1126-4daf-9bad-151ec245578c" providerId="ADAL" clId="{FA096F2A-90F1-45E2-BFA5-AEC1C13D7E61}" dt="2021-05-14T01:44:00.423" v="1038"/>
          <ac:spMkLst>
            <pc:docMk/>
            <pc:sldMk cId="4266672255" sldId="428"/>
            <ac:spMk id="15" creationId="{15958C9E-1E00-4C26-AD9B-4D270842E77F}"/>
          </ac:spMkLst>
        </pc:spChg>
        <pc:spChg chg="del">
          <ac:chgData name="haen1231@konkuk.ac.kr" userId="fc805462-1126-4daf-9bad-151ec245578c" providerId="ADAL" clId="{FA096F2A-90F1-45E2-BFA5-AEC1C13D7E61}" dt="2021-05-14T01:43:54.806" v="1030" actId="478"/>
          <ac:spMkLst>
            <pc:docMk/>
            <pc:sldMk cId="4266672255" sldId="428"/>
            <ac:spMk id="21" creationId="{FDFC41CD-52EB-4266-9540-50A189C69140}"/>
          </ac:spMkLst>
        </pc:spChg>
        <pc:spChg chg="add mod">
          <ac:chgData name="haen1231@konkuk.ac.kr" userId="fc805462-1126-4daf-9bad-151ec245578c" providerId="ADAL" clId="{FA096F2A-90F1-45E2-BFA5-AEC1C13D7E61}" dt="2021-05-14T01:50:07.389" v="1299"/>
          <ac:spMkLst>
            <pc:docMk/>
            <pc:sldMk cId="4266672255" sldId="428"/>
            <ac:spMk id="24" creationId="{BCEFD50D-5EEE-4A7D-B8F6-F24A47731CDE}"/>
          </ac:spMkLst>
        </pc:spChg>
        <pc:spChg chg="add mod">
          <ac:chgData name="haen1231@konkuk.ac.kr" userId="fc805462-1126-4daf-9bad-151ec245578c" providerId="ADAL" clId="{FA096F2A-90F1-45E2-BFA5-AEC1C13D7E61}" dt="2021-05-14T01:50:20.097" v="1303" actId="1037"/>
          <ac:spMkLst>
            <pc:docMk/>
            <pc:sldMk cId="4266672255" sldId="428"/>
            <ac:spMk id="25" creationId="{7114AE26-D36A-486F-94A2-A7CAD9E7BDC8}"/>
          </ac:spMkLst>
        </pc:spChg>
        <pc:spChg chg="mod">
          <ac:chgData name="haen1231@konkuk.ac.kr" userId="fc805462-1126-4daf-9bad-151ec245578c" providerId="ADAL" clId="{FA096F2A-90F1-45E2-BFA5-AEC1C13D7E61}" dt="2021-05-14T01:50:32.349" v="1305"/>
          <ac:spMkLst>
            <pc:docMk/>
            <pc:sldMk cId="4266672255" sldId="428"/>
            <ac:spMk id="27" creationId="{646DC96F-2D96-42BE-A623-070C1A422E9C}"/>
          </ac:spMkLst>
        </pc:spChg>
        <pc:spChg chg="mod">
          <ac:chgData name="haen1231@konkuk.ac.kr" userId="fc805462-1126-4daf-9bad-151ec245578c" providerId="ADAL" clId="{FA096F2A-90F1-45E2-BFA5-AEC1C13D7E61}" dt="2021-05-14T01:50:32.349" v="1305"/>
          <ac:spMkLst>
            <pc:docMk/>
            <pc:sldMk cId="4266672255" sldId="428"/>
            <ac:spMk id="28" creationId="{4F748B0A-CC68-4175-86EF-1938CD23AF6D}"/>
          </ac:spMkLst>
        </pc:spChg>
        <pc:spChg chg="add mod">
          <ac:chgData name="haen1231@konkuk.ac.kr" userId="fc805462-1126-4daf-9bad-151ec245578c" providerId="ADAL" clId="{FA096F2A-90F1-45E2-BFA5-AEC1C13D7E61}" dt="2021-05-14T01:50:49.041" v="1309"/>
          <ac:spMkLst>
            <pc:docMk/>
            <pc:sldMk cId="4266672255" sldId="428"/>
            <ac:spMk id="29" creationId="{31F2CC42-0744-466E-90F4-CBA379299EF7}"/>
          </ac:spMkLst>
        </pc:spChg>
        <pc:grpChg chg="add mod">
          <ac:chgData name="haen1231@konkuk.ac.kr" userId="fc805462-1126-4daf-9bad-151ec245578c" providerId="ADAL" clId="{FA096F2A-90F1-45E2-BFA5-AEC1C13D7E61}" dt="2021-05-14T01:50:40.863" v="1308" actId="1076"/>
          <ac:grpSpMkLst>
            <pc:docMk/>
            <pc:sldMk cId="4266672255" sldId="428"/>
            <ac:grpSpMk id="26" creationId="{15BF521C-E9C9-4B01-BAEE-03E1399CA8C2}"/>
          </ac:grpSpMkLst>
        </pc:grpChg>
        <pc:picChg chg="del">
          <ac:chgData name="haen1231@konkuk.ac.kr" userId="fc805462-1126-4daf-9bad-151ec245578c" providerId="ADAL" clId="{FA096F2A-90F1-45E2-BFA5-AEC1C13D7E61}" dt="2021-05-14T01:36:07.650" v="865" actId="478"/>
          <ac:picMkLst>
            <pc:docMk/>
            <pc:sldMk cId="4266672255" sldId="428"/>
            <ac:picMk id="7" creationId="{A25D9643-F30F-4C91-A312-CEFFF73525DE}"/>
          </ac:picMkLst>
        </pc:picChg>
        <pc:picChg chg="del">
          <ac:chgData name="haen1231@konkuk.ac.kr" userId="fc805462-1126-4daf-9bad-151ec245578c" providerId="ADAL" clId="{FA096F2A-90F1-45E2-BFA5-AEC1C13D7E61}" dt="2021-05-14T01:36:07.650" v="865" actId="478"/>
          <ac:picMkLst>
            <pc:docMk/>
            <pc:sldMk cId="4266672255" sldId="428"/>
            <ac:picMk id="10" creationId="{02A0C497-0A02-4176-B59C-EF54770ECD17}"/>
          </ac:picMkLst>
        </pc:picChg>
        <pc:picChg chg="del">
          <ac:chgData name="haen1231@konkuk.ac.kr" userId="fc805462-1126-4daf-9bad-151ec245578c" providerId="ADAL" clId="{FA096F2A-90F1-45E2-BFA5-AEC1C13D7E61}" dt="2021-05-14T01:36:07.650" v="865" actId="478"/>
          <ac:picMkLst>
            <pc:docMk/>
            <pc:sldMk cId="4266672255" sldId="428"/>
            <ac:picMk id="11" creationId="{CFC0134B-D6CD-479F-BDD7-3BD62189F35F}"/>
          </ac:picMkLst>
        </pc:picChg>
        <pc:picChg chg="del">
          <ac:chgData name="haen1231@konkuk.ac.kr" userId="fc805462-1126-4daf-9bad-151ec245578c" providerId="ADAL" clId="{FA096F2A-90F1-45E2-BFA5-AEC1C13D7E61}" dt="2021-05-14T01:36:07.650" v="865" actId="478"/>
          <ac:picMkLst>
            <pc:docMk/>
            <pc:sldMk cId="4266672255" sldId="428"/>
            <ac:picMk id="12" creationId="{FDD0EA74-0DD2-4974-ABE3-9DE7BB670102}"/>
          </ac:picMkLst>
        </pc:picChg>
        <pc:picChg chg="mod">
          <ac:chgData name="haen1231@konkuk.ac.kr" userId="fc805462-1126-4daf-9bad-151ec245578c" providerId="ADAL" clId="{FA096F2A-90F1-45E2-BFA5-AEC1C13D7E61}" dt="2021-05-14T01:45:34.739" v="1098" actId="1036"/>
          <ac:picMkLst>
            <pc:docMk/>
            <pc:sldMk cId="4266672255" sldId="428"/>
            <ac:picMk id="14" creationId="{34757E12-5B3D-4050-8318-8ABADB724827}"/>
          </ac:picMkLst>
        </pc:picChg>
        <pc:picChg chg="mod">
          <ac:chgData name="haen1231@konkuk.ac.kr" userId="fc805462-1126-4daf-9bad-151ec245578c" providerId="ADAL" clId="{FA096F2A-90F1-45E2-BFA5-AEC1C13D7E61}" dt="2021-05-14T01:45:34.739" v="1098" actId="1036"/>
          <ac:picMkLst>
            <pc:docMk/>
            <pc:sldMk cId="4266672255" sldId="428"/>
            <ac:picMk id="17" creationId="{59A9C4C8-AB17-45A2-9BDB-287F24498764}"/>
          </ac:picMkLst>
        </pc:picChg>
        <pc:picChg chg="add mod">
          <ac:chgData name="haen1231@konkuk.ac.kr" userId="fc805462-1126-4daf-9bad-151ec245578c" providerId="ADAL" clId="{FA096F2A-90F1-45E2-BFA5-AEC1C13D7E61}" dt="2021-05-14T01:50:34.348" v="1307" actId="1076"/>
          <ac:picMkLst>
            <pc:docMk/>
            <pc:sldMk cId="4266672255" sldId="428"/>
            <ac:picMk id="18" creationId="{37D99C9B-F73E-40D4-BCEF-BFEE97CC9EE1}"/>
          </ac:picMkLst>
        </pc:picChg>
        <pc:picChg chg="add mod">
          <ac:chgData name="haen1231@konkuk.ac.kr" userId="fc805462-1126-4daf-9bad-151ec245578c" providerId="ADAL" clId="{FA096F2A-90F1-45E2-BFA5-AEC1C13D7E61}" dt="2021-05-14T01:45:34.739" v="1098" actId="1036"/>
          <ac:picMkLst>
            <pc:docMk/>
            <pc:sldMk cId="4266672255" sldId="428"/>
            <ac:picMk id="19" creationId="{3B6B086C-DBCB-46C6-9737-BBC40EF0DF07}"/>
          </ac:picMkLst>
        </pc:picChg>
        <pc:cxnChg chg="add mod">
          <ac:chgData name="haen1231@konkuk.ac.kr" userId="fc805462-1126-4daf-9bad-151ec245578c" providerId="ADAL" clId="{FA096F2A-90F1-45E2-BFA5-AEC1C13D7E61}" dt="2021-05-14T01:45:50.988" v="1112" actId="1037"/>
          <ac:cxnSpMkLst>
            <pc:docMk/>
            <pc:sldMk cId="4266672255" sldId="428"/>
            <ac:cxnSpMk id="20" creationId="{14FDE653-50B0-429B-A3A6-5C7F403F3DCA}"/>
          </ac:cxnSpMkLst>
        </pc:cxnChg>
        <pc:cxnChg chg="add mod">
          <ac:chgData name="haen1231@konkuk.ac.kr" userId="fc805462-1126-4daf-9bad-151ec245578c" providerId="ADAL" clId="{FA096F2A-90F1-45E2-BFA5-AEC1C13D7E61}" dt="2021-05-14T01:45:55.566" v="1114" actId="1038"/>
          <ac:cxnSpMkLst>
            <pc:docMk/>
            <pc:sldMk cId="4266672255" sldId="428"/>
            <ac:cxnSpMk id="22" creationId="{78677900-E745-4790-AB55-1779FDE9D63B}"/>
          </ac:cxnSpMkLst>
        </pc:cxnChg>
        <pc:cxnChg chg="add mod">
          <ac:chgData name="haen1231@konkuk.ac.kr" userId="fc805462-1126-4daf-9bad-151ec245578c" providerId="ADAL" clId="{FA096F2A-90F1-45E2-BFA5-AEC1C13D7E61}" dt="2021-05-14T01:45:57.297" v="1116" actId="1037"/>
          <ac:cxnSpMkLst>
            <pc:docMk/>
            <pc:sldMk cId="4266672255" sldId="428"/>
            <ac:cxnSpMk id="23" creationId="{A54AB272-864C-4BC4-9DBE-72E516EACF98}"/>
          </ac:cxnSpMkLst>
        </pc:cxnChg>
        <pc:cxnChg chg="del">
          <ac:chgData name="haen1231@konkuk.ac.kr" userId="fc805462-1126-4daf-9bad-151ec245578c" providerId="ADAL" clId="{FA096F2A-90F1-45E2-BFA5-AEC1C13D7E61}" dt="2021-05-14T01:36:07.650" v="865" actId="478"/>
          <ac:cxnSpMkLst>
            <pc:docMk/>
            <pc:sldMk cId="4266672255" sldId="428"/>
            <ac:cxnSpMk id="34" creationId="{399793A7-17E7-47CE-B309-44606E9973DD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4T01:50:30.659" v="1304" actId="164"/>
        <pc:sldMkLst>
          <pc:docMk/>
          <pc:sldMk cId="3519121454" sldId="429"/>
        </pc:sldMkLst>
        <pc:spChg chg="add mod">
          <ac:chgData name="haen1231@konkuk.ac.kr" userId="fc805462-1126-4daf-9bad-151ec245578c" providerId="ADAL" clId="{FA096F2A-90F1-45E2-BFA5-AEC1C13D7E61}" dt="2021-05-14T01:42:23.457" v="992" actId="1076"/>
          <ac:spMkLst>
            <pc:docMk/>
            <pc:sldMk cId="3519121454" sldId="429"/>
            <ac:spMk id="14" creationId="{273119D6-BF1B-4903-AD1E-5457817EF026}"/>
          </ac:spMkLst>
        </pc:spChg>
        <pc:spChg chg="mod">
          <ac:chgData name="haen1231@konkuk.ac.kr" userId="fc805462-1126-4daf-9bad-151ec245578c" providerId="ADAL" clId="{FA096F2A-90F1-45E2-BFA5-AEC1C13D7E61}" dt="2021-05-14T01:41:20.748" v="960" actId="1076"/>
          <ac:spMkLst>
            <pc:docMk/>
            <pc:sldMk cId="3519121454" sldId="429"/>
            <ac:spMk id="16" creationId="{53C00B07-0330-4776-A521-0748BEB10438}"/>
          </ac:spMkLst>
        </pc:spChg>
        <pc:spChg chg="del">
          <ac:chgData name="haen1231@konkuk.ac.kr" userId="fc805462-1126-4daf-9bad-151ec245578c" providerId="ADAL" clId="{FA096F2A-90F1-45E2-BFA5-AEC1C13D7E61}" dt="2021-05-14T01:41:25.651" v="962" actId="478"/>
          <ac:spMkLst>
            <pc:docMk/>
            <pc:sldMk cId="3519121454" sldId="429"/>
            <ac:spMk id="21" creationId="{FDFC41CD-52EB-4266-9540-50A189C69140}"/>
          </ac:spMkLst>
        </pc:spChg>
        <pc:spChg chg="add mod">
          <ac:chgData name="haen1231@konkuk.ac.kr" userId="fc805462-1126-4daf-9bad-151ec245578c" providerId="ADAL" clId="{FA096F2A-90F1-45E2-BFA5-AEC1C13D7E61}" dt="2021-05-14T01:50:30.659" v="1304" actId="164"/>
          <ac:spMkLst>
            <pc:docMk/>
            <pc:sldMk cId="3519121454" sldId="429"/>
            <ac:spMk id="23" creationId="{E8E8BE47-E891-489B-B5AE-A2D817879C70}"/>
          </ac:spMkLst>
        </pc:spChg>
        <pc:spChg chg="add mod">
          <ac:chgData name="haen1231@konkuk.ac.kr" userId="fc805462-1126-4daf-9bad-151ec245578c" providerId="ADAL" clId="{FA096F2A-90F1-45E2-BFA5-AEC1C13D7E61}" dt="2021-05-14T01:50:30.659" v="1304" actId="164"/>
          <ac:spMkLst>
            <pc:docMk/>
            <pc:sldMk cId="3519121454" sldId="429"/>
            <ac:spMk id="24" creationId="{811B6104-4857-418E-A3D3-EB2596D7B1A0}"/>
          </ac:spMkLst>
        </pc:spChg>
        <pc:spChg chg="del">
          <ac:chgData name="haen1231@konkuk.ac.kr" userId="fc805462-1126-4daf-9bad-151ec245578c" providerId="ADAL" clId="{FA096F2A-90F1-45E2-BFA5-AEC1C13D7E61}" dt="2021-05-14T01:41:28.777" v="964" actId="478"/>
          <ac:spMkLst>
            <pc:docMk/>
            <pc:sldMk cId="3519121454" sldId="429"/>
            <ac:spMk id="25" creationId="{97AE2E74-F926-4034-B093-3BFFE615A0AE}"/>
          </ac:spMkLst>
        </pc:spChg>
        <pc:spChg chg="add mod">
          <ac:chgData name="haen1231@konkuk.ac.kr" userId="fc805462-1126-4daf-9bad-151ec245578c" providerId="ADAL" clId="{FA096F2A-90F1-45E2-BFA5-AEC1C13D7E61}" dt="2021-05-14T01:48:40.078" v="1250" actId="1038"/>
          <ac:spMkLst>
            <pc:docMk/>
            <pc:sldMk cId="3519121454" sldId="429"/>
            <ac:spMk id="26" creationId="{25530430-5175-418F-86DC-FB25C219A56F}"/>
          </ac:spMkLst>
        </pc:spChg>
        <pc:spChg chg="add mod">
          <ac:chgData name="haen1231@konkuk.ac.kr" userId="fc805462-1126-4daf-9bad-151ec245578c" providerId="ADAL" clId="{FA096F2A-90F1-45E2-BFA5-AEC1C13D7E61}" dt="2021-05-14T01:48:51.281" v="1252" actId="1076"/>
          <ac:spMkLst>
            <pc:docMk/>
            <pc:sldMk cId="3519121454" sldId="429"/>
            <ac:spMk id="27" creationId="{086D2DCB-C473-410A-AF5B-EF23E185C61B}"/>
          </ac:spMkLst>
        </pc:spChg>
        <pc:spChg chg="add mod">
          <ac:chgData name="haen1231@konkuk.ac.kr" userId="fc805462-1126-4daf-9bad-151ec245578c" providerId="ADAL" clId="{FA096F2A-90F1-45E2-BFA5-AEC1C13D7E61}" dt="2021-05-14T01:49:12.827" v="1255" actId="14100"/>
          <ac:spMkLst>
            <pc:docMk/>
            <pc:sldMk cId="3519121454" sldId="429"/>
            <ac:spMk id="28" creationId="{96D4D473-8FD5-4CC9-B967-F5C178079CF4}"/>
          </ac:spMkLst>
        </pc:spChg>
        <pc:spChg chg="add mod">
          <ac:chgData name="haen1231@konkuk.ac.kr" userId="fc805462-1126-4daf-9bad-151ec245578c" providerId="ADAL" clId="{FA096F2A-90F1-45E2-BFA5-AEC1C13D7E61}" dt="2021-05-14T01:49:56.854" v="1298" actId="1038"/>
          <ac:spMkLst>
            <pc:docMk/>
            <pc:sldMk cId="3519121454" sldId="429"/>
            <ac:spMk id="29" creationId="{536365C1-1C39-41E6-81CB-45516E30EBC8}"/>
          </ac:spMkLst>
        </pc:spChg>
        <pc:grpChg chg="add mod">
          <ac:chgData name="haen1231@konkuk.ac.kr" userId="fc805462-1126-4daf-9bad-151ec245578c" providerId="ADAL" clId="{FA096F2A-90F1-45E2-BFA5-AEC1C13D7E61}" dt="2021-05-14T01:50:30.659" v="1304" actId="164"/>
          <ac:grpSpMkLst>
            <pc:docMk/>
            <pc:sldMk cId="3519121454" sldId="429"/>
            <ac:grpSpMk id="9" creationId="{1B11A50A-0F7D-47DD-8760-CD3DE77065FF}"/>
          </ac:grpSpMkLst>
        </pc:grpChg>
        <pc:picChg chg="add mod">
          <ac:chgData name="haen1231@konkuk.ac.kr" userId="fc805462-1126-4daf-9bad-151ec245578c" providerId="ADAL" clId="{FA096F2A-90F1-45E2-BFA5-AEC1C13D7E61}" dt="2021-05-14T01:42:43.980" v="1003" actId="14100"/>
          <ac:picMkLst>
            <pc:docMk/>
            <pc:sldMk cId="3519121454" sldId="429"/>
            <ac:picMk id="3" creationId="{D809A8BE-2BDA-4B25-B5E8-A918A0A1C36C}"/>
          </ac:picMkLst>
        </pc:picChg>
        <pc:picChg chg="mod">
          <ac:chgData name="haen1231@konkuk.ac.kr" userId="fc805462-1126-4daf-9bad-151ec245578c" providerId="ADAL" clId="{FA096F2A-90F1-45E2-BFA5-AEC1C13D7E61}" dt="2021-05-14T01:42:46.243" v="1004" actId="1076"/>
          <ac:picMkLst>
            <pc:docMk/>
            <pc:sldMk cId="3519121454" sldId="429"/>
            <ac:picMk id="7" creationId="{A25D9643-F30F-4C91-A312-CEFFF73525DE}"/>
          </ac:picMkLst>
        </pc:picChg>
        <pc:picChg chg="del">
          <ac:chgData name="haen1231@konkuk.ac.kr" userId="fc805462-1126-4daf-9bad-151ec245578c" providerId="ADAL" clId="{FA096F2A-90F1-45E2-BFA5-AEC1C13D7E61}" dt="2021-05-14T01:41:24.080" v="961" actId="478"/>
          <ac:picMkLst>
            <pc:docMk/>
            <pc:sldMk cId="3519121454" sldId="429"/>
            <ac:picMk id="10" creationId="{02A0C497-0A02-4176-B59C-EF54770ECD17}"/>
          </ac:picMkLst>
        </pc:picChg>
        <pc:picChg chg="mod">
          <ac:chgData name="haen1231@konkuk.ac.kr" userId="fc805462-1126-4daf-9bad-151ec245578c" providerId="ADAL" clId="{FA096F2A-90F1-45E2-BFA5-AEC1C13D7E61}" dt="2021-05-14T01:42:54.840" v="1007" actId="1076"/>
          <ac:picMkLst>
            <pc:docMk/>
            <pc:sldMk cId="3519121454" sldId="429"/>
            <ac:picMk id="11" creationId="{CFC0134B-D6CD-479F-BDD7-3BD62189F35F}"/>
          </ac:picMkLst>
        </pc:picChg>
        <pc:picChg chg="del">
          <ac:chgData name="haen1231@konkuk.ac.kr" userId="fc805462-1126-4daf-9bad-151ec245578c" providerId="ADAL" clId="{FA096F2A-90F1-45E2-BFA5-AEC1C13D7E61}" dt="2021-05-14T01:41:24.080" v="961" actId="478"/>
          <ac:picMkLst>
            <pc:docMk/>
            <pc:sldMk cId="3519121454" sldId="429"/>
            <ac:picMk id="12" creationId="{FDD0EA74-0DD2-4974-ABE3-9DE7BB670102}"/>
          </ac:picMkLst>
        </pc:picChg>
        <pc:picChg chg="mod">
          <ac:chgData name="haen1231@konkuk.ac.kr" userId="fc805462-1126-4daf-9bad-151ec245578c" providerId="ADAL" clId="{FA096F2A-90F1-45E2-BFA5-AEC1C13D7E61}" dt="2021-05-14T01:49:48.360" v="1295" actId="1076"/>
          <ac:picMkLst>
            <pc:docMk/>
            <pc:sldMk cId="3519121454" sldId="429"/>
            <ac:picMk id="19" creationId="{CD53422D-CF40-4C19-9227-3BDA6795EF5A}"/>
          </ac:picMkLst>
        </pc:picChg>
        <pc:cxnChg chg="add mod">
          <ac:chgData name="haen1231@konkuk.ac.kr" userId="fc805462-1126-4daf-9bad-151ec245578c" providerId="ADAL" clId="{FA096F2A-90F1-45E2-BFA5-AEC1C13D7E61}" dt="2021-05-14T01:45:39.955" v="1100" actId="1076"/>
          <ac:cxnSpMkLst>
            <pc:docMk/>
            <pc:sldMk cId="3519121454" sldId="429"/>
            <ac:cxnSpMk id="17" creationId="{9AE95431-1423-4282-B321-07641F6AA585}"/>
          </ac:cxnSpMkLst>
        </pc:cxnChg>
        <pc:cxnChg chg="add mod">
          <ac:chgData name="haen1231@konkuk.ac.kr" userId="fc805462-1126-4daf-9bad-151ec245578c" providerId="ADAL" clId="{FA096F2A-90F1-45E2-BFA5-AEC1C13D7E61}" dt="2021-05-14T01:43:23.334" v="1022" actId="1038"/>
          <ac:cxnSpMkLst>
            <pc:docMk/>
            <pc:sldMk cId="3519121454" sldId="429"/>
            <ac:cxnSpMk id="20" creationId="{C03A74B2-1971-4B16-A1AD-AD989C2DA4E5}"/>
          </ac:cxnSpMkLst>
        </pc:cxnChg>
        <pc:cxnChg chg="add mod">
          <ac:chgData name="haen1231@konkuk.ac.kr" userId="fc805462-1126-4daf-9bad-151ec245578c" providerId="ADAL" clId="{FA096F2A-90F1-45E2-BFA5-AEC1C13D7E61}" dt="2021-05-14T01:43:31.819" v="1028" actId="1036"/>
          <ac:cxnSpMkLst>
            <pc:docMk/>
            <pc:sldMk cId="3519121454" sldId="429"/>
            <ac:cxnSpMk id="22" creationId="{D8E5804C-AF23-4D90-8502-16E92CD51B36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4T01:54:57.867" v="1369" actId="1076"/>
        <pc:sldMkLst>
          <pc:docMk/>
          <pc:sldMk cId="162260366" sldId="430"/>
        </pc:sldMkLst>
        <pc:spChg chg="add mod">
          <ac:chgData name="haen1231@konkuk.ac.kr" userId="fc805462-1126-4daf-9bad-151ec245578c" providerId="ADAL" clId="{FA096F2A-90F1-45E2-BFA5-AEC1C13D7E61}" dt="2021-05-14T01:52:33.655" v="1343"/>
          <ac:spMkLst>
            <pc:docMk/>
            <pc:sldMk cId="162260366" sldId="430"/>
            <ac:spMk id="26" creationId="{A70AA30C-1380-4B80-B135-7CB31A8AB81C}"/>
          </ac:spMkLst>
        </pc:spChg>
        <pc:spChg chg="mod ord">
          <ac:chgData name="haen1231@konkuk.ac.kr" userId="fc805462-1126-4daf-9bad-151ec245578c" providerId="ADAL" clId="{FA096F2A-90F1-45E2-BFA5-AEC1C13D7E61}" dt="2021-05-14T01:54:57.867" v="1369" actId="1076"/>
          <ac:spMkLst>
            <pc:docMk/>
            <pc:sldMk cId="162260366" sldId="430"/>
            <ac:spMk id="37" creationId="{E83F7A1D-FA96-46C3-A0F4-F6B34A8CB2D4}"/>
          </ac:spMkLst>
        </pc:spChg>
        <pc:grpChg chg="mod">
          <ac:chgData name="haen1231@konkuk.ac.kr" userId="fc805462-1126-4daf-9bad-151ec245578c" providerId="ADAL" clId="{FA096F2A-90F1-45E2-BFA5-AEC1C13D7E61}" dt="2021-05-14T01:52:39.251" v="1344" actId="1076"/>
          <ac:grpSpMkLst>
            <pc:docMk/>
            <pc:sldMk cId="162260366" sldId="430"/>
            <ac:grpSpMk id="33" creationId="{C78723FB-33C8-49B7-B50B-64AD42F08164}"/>
          </ac:grpSpMkLst>
        </pc:grpChg>
        <pc:picChg chg="add mod">
          <ac:chgData name="haen1231@konkuk.ac.kr" userId="fc805462-1126-4daf-9bad-151ec245578c" providerId="ADAL" clId="{FA096F2A-90F1-45E2-BFA5-AEC1C13D7E61}" dt="2021-05-14T01:53:40.238" v="1351" actId="14100"/>
          <ac:picMkLst>
            <pc:docMk/>
            <pc:sldMk cId="162260366" sldId="430"/>
            <ac:picMk id="3" creationId="{1FCAC4C4-AA1F-41B8-98B5-181632FF1B36}"/>
          </ac:picMkLst>
        </pc:picChg>
        <pc:picChg chg="add del mod">
          <ac:chgData name="haen1231@konkuk.ac.kr" userId="fc805462-1126-4daf-9bad-151ec245578c" providerId="ADAL" clId="{FA096F2A-90F1-45E2-BFA5-AEC1C13D7E61}" dt="2021-05-14T01:54:30.551" v="1358" actId="21"/>
          <ac:picMkLst>
            <pc:docMk/>
            <pc:sldMk cId="162260366" sldId="430"/>
            <ac:picMk id="8" creationId="{A3411402-641E-4A70-8124-A52A33FF744F}"/>
          </ac:picMkLst>
        </pc:picChg>
        <pc:picChg chg="del">
          <ac:chgData name="haen1231@konkuk.ac.kr" userId="fc805462-1126-4daf-9bad-151ec245578c" providerId="ADAL" clId="{FA096F2A-90F1-45E2-BFA5-AEC1C13D7E61}" dt="2021-05-14T01:53:19.406" v="1345" actId="478"/>
          <ac:picMkLst>
            <pc:docMk/>
            <pc:sldMk cId="162260366" sldId="430"/>
            <ac:picMk id="25" creationId="{7AAFBA2F-5BE5-4C1F-A00D-7CA04C83BD0A}"/>
          </ac:picMkLst>
        </pc:picChg>
        <pc:picChg chg="add del mod">
          <ac:chgData name="haen1231@konkuk.ac.kr" userId="fc805462-1126-4daf-9bad-151ec245578c" providerId="ADAL" clId="{FA096F2A-90F1-45E2-BFA5-AEC1C13D7E61}" dt="2021-05-14T01:54:36.624" v="1361" actId="21"/>
          <ac:picMkLst>
            <pc:docMk/>
            <pc:sldMk cId="162260366" sldId="430"/>
            <ac:picMk id="31" creationId="{0A9C3C12-8BBD-4AE0-8C64-A078CECADF80}"/>
          </ac:picMkLst>
        </pc:picChg>
        <pc:picChg chg="del">
          <ac:chgData name="haen1231@konkuk.ac.kr" userId="fc805462-1126-4daf-9bad-151ec245578c" providerId="ADAL" clId="{FA096F2A-90F1-45E2-BFA5-AEC1C13D7E61}" dt="2021-05-14T01:54:12.536" v="1352" actId="478"/>
          <ac:picMkLst>
            <pc:docMk/>
            <pc:sldMk cId="162260366" sldId="430"/>
            <ac:picMk id="32" creationId="{F2187D4D-D173-4474-8435-60ED798A10F8}"/>
          </ac:picMkLst>
        </pc:picChg>
        <pc:picChg chg="add del mod">
          <ac:chgData name="haen1231@konkuk.ac.kr" userId="fc805462-1126-4daf-9bad-151ec245578c" providerId="ADAL" clId="{FA096F2A-90F1-45E2-BFA5-AEC1C13D7E61}" dt="2021-05-14T01:54:39.435" v="1363" actId="21"/>
          <ac:picMkLst>
            <pc:docMk/>
            <pc:sldMk cId="162260366" sldId="430"/>
            <ac:picMk id="35" creationId="{40422BD2-A120-479B-A62E-E6B7B561BFB8}"/>
          </ac:picMkLst>
        </pc:picChg>
        <pc:picChg chg="add mod">
          <ac:chgData name="haen1231@konkuk.ac.kr" userId="fc805462-1126-4daf-9bad-151ec245578c" providerId="ADAL" clId="{FA096F2A-90F1-45E2-BFA5-AEC1C13D7E61}" dt="2021-05-14T01:54:41.415" v="1365"/>
          <ac:picMkLst>
            <pc:docMk/>
            <pc:sldMk cId="162260366" sldId="430"/>
            <ac:picMk id="39" creationId="{16B4DE9C-982A-418C-9B63-E0F580517B02}"/>
          </ac:picMkLst>
        </pc:picChg>
      </pc:sldChg>
      <pc:sldChg chg="addSp delSp modSp add mod">
        <pc:chgData name="haen1231@konkuk.ac.kr" userId="fc805462-1126-4daf-9bad-151ec245578c" providerId="ADAL" clId="{FA096F2A-90F1-45E2-BFA5-AEC1C13D7E61}" dt="2021-05-16T10:12:22.275" v="1565" actId="22"/>
        <pc:sldMkLst>
          <pc:docMk/>
          <pc:sldMk cId="870199255" sldId="431"/>
        </pc:sldMkLst>
        <pc:spChg chg="del">
          <ac:chgData name="haen1231@konkuk.ac.kr" userId="fc805462-1126-4daf-9bad-151ec245578c" providerId="ADAL" clId="{FA096F2A-90F1-45E2-BFA5-AEC1C13D7E61}" dt="2021-05-16T09:49:45.140" v="1390" actId="478"/>
          <ac:spMkLst>
            <pc:docMk/>
            <pc:sldMk cId="870199255" sldId="431"/>
            <ac:spMk id="10" creationId="{A0F04E93-97AA-4E2B-BD39-DC960FC638D1}"/>
          </ac:spMkLst>
        </pc:spChg>
        <pc:spChg chg="add del">
          <ac:chgData name="haen1231@konkuk.ac.kr" userId="fc805462-1126-4daf-9bad-151ec245578c" providerId="ADAL" clId="{FA096F2A-90F1-45E2-BFA5-AEC1C13D7E61}" dt="2021-05-16T10:00:38.236" v="1487" actId="22"/>
          <ac:spMkLst>
            <pc:docMk/>
            <pc:sldMk cId="870199255" sldId="431"/>
            <ac:spMk id="13" creationId="{21D2EC8A-FBB3-4428-829D-A8C9B87E47BD}"/>
          </ac:spMkLst>
        </pc:spChg>
        <pc:spChg chg="add del">
          <ac:chgData name="haen1231@konkuk.ac.kr" userId="fc805462-1126-4daf-9bad-151ec245578c" providerId="ADAL" clId="{FA096F2A-90F1-45E2-BFA5-AEC1C13D7E61}" dt="2021-05-16T10:12:22.275" v="1565" actId="22"/>
          <ac:spMkLst>
            <pc:docMk/>
            <pc:sldMk cId="870199255" sldId="431"/>
            <ac:spMk id="15" creationId="{C20513CD-28A4-431A-AA26-08EF531114A8}"/>
          </ac:spMkLst>
        </pc:spChg>
        <pc:spChg chg="mod">
          <ac:chgData name="haen1231@konkuk.ac.kr" userId="fc805462-1126-4daf-9bad-151ec245578c" providerId="ADAL" clId="{FA096F2A-90F1-45E2-BFA5-AEC1C13D7E61}" dt="2021-05-16T09:49:35.200" v="1388" actId="20577"/>
          <ac:spMkLst>
            <pc:docMk/>
            <pc:sldMk cId="870199255" sldId="431"/>
            <ac:spMk id="16" creationId="{53C00B07-0330-4776-A521-0748BEB10438}"/>
          </ac:spMkLst>
        </pc:spChg>
        <pc:spChg chg="del">
          <ac:chgData name="haen1231@konkuk.ac.kr" userId="fc805462-1126-4daf-9bad-151ec245578c" providerId="ADAL" clId="{FA096F2A-90F1-45E2-BFA5-AEC1C13D7E61}" dt="2021-05-16T09:49:49.684" v="1392" actId="478"/>
          <ac:spMkLst>
            <pc:docMk/>
            <pc:sldMk cId="870199255" sldId="431"/>
            <ac:spMk id="19" creationId="{B27ACE5A-1501-47C5-930A-D8A74E6BD017}"/>
          </ac:spMkLst>
        </pc:spChg>
        <pc:graphicFrameChg chg="add mod modGraphic">
          <ac:chgData name="haen1231@konkuk.ac.kr" userId="fc805462-1126-4daf-9bad-151ec245578c" providerId="ADAL" clId="{FA096F2A-90F1-45E2-BFA5-AEC1C13D7E61}" dt="2021-05-16T10:01:07.347" v="1492" actId="14734"/>
          <ac:graphicFrameMkLst>
            <pc:docMk/>
            <pc:sldMk cId="870199255" sldId="431"/>
            <ac:graphicFrameMk id="11" creationId="{2BE72BF8-9F8C-4E2C-B0AE-2EA610D94B00}"/>
          </ac:graphicFrameMkLst>
        </pc:graphicFrameChg>
        <pc:picChg chg="del">
          <ac:chgData name="haen1231@konkuk.ac.kr" userId="fc805462-1126-4daf-9bad-151ec245578c" providerId="ADAL" clId="{FA096F2A-90F1-45E2-BFA5-AEC1C13D7E61}" dt="2021-05-16T09:49:45.998" v="1391" actId="478"/>
          <ac:picMkLst>
            <pc:docMk/>
            <pc:sldMk cId="870199255" sldId="431"/>
            <ac:picMk id="2" creationId="{D20C1115-B2FD-4817-8153-23EAD9D52D2A}"/>
          </ac:picMkLst>
        </pc:picChg>
        <pc:picChg chg="del">
          <ac:chgData name="haen1231@konkuk.ac.kr" userId="fc805462-1126-4daf-9bad-151ec245578c" providerId="ADAL" clId="{FA096F2A-90F1-45E2-BFA5-AEC1C13D7E61}" dt="2021-05-16T09:49:43.865" v="1389" actId="478"/>
          <ac:picMkLst>
            <pc:docMk/>
            <pc:sldMk cId="870199255" sldId="431"/>
            <ac:picMk id="3" creationId="{94C32525-BC0A-4AAA-B44A-9146D4FA2F63}"/>
          </ac:picMkLst>
        </pc:picChg>
      </pc:sldChg>
      <pc:sldChg chg="addSp delSp modSp add del mod">
        <pc:chgData name="haen1231@konkuk.ac.kr" userId="fc805462-1126-4daf-9bad-151ec245578c" providerId="ADAL" clId="{FA096F2A-90F1-45E2-BFA5-AEC1C13D7E61}" dt="2021-05-16T10:13:17.625" v="1584" actId="47"/>
        <pc:sldMkLst>
          <pc:docMk/>
          <pc:sldMk cId="194198859" sldId="432"/>
        </pc:sldMkLst>
        <pc:graphicFrameChg chg="add del mod modGraphic">
          <ac:chgData name="haen1231@konkuk.ac.kr" userId="fc805462-1126-4daf-9bad-151ec245578c" providerId="ADAL" clId="{FA096F2A-90F1-45E2-BFA5-AEC1C13D7E61}" dt="2021-05-16T10:03:09.571" v="1503" actId="478"/>
          <ac:graphicFrameMkLst>
            <pc:docMk/>
            <pc:sldMk cId="194198859" sldId="432"/>
            <ac:graphicFrameMk id="8" creationId="{DAC2A76C-009D-47B9-BE15-DEC312248DBE}"/>
          </ac:graphicFrameMkLst>
        </pc:graphicFrameChg>
        <pc:graphicFrameChg chg="add mod modGraphic">
          <ac:chgData name="haen1231@konkuk.ac.kr" userId="fc805462-1126-4daf-9bad-151ec245578c" providerId="ADAL" clId="{FA096F2A-90F1-45E2-BFA5-AEC1C13D7E61}" dt="2021-05-16T10:12:05.135" v="1562"/>
          <ac:graphicFrameMkLst>
            <pc:docMk/>
            <pc:sldMk cId="194198859" sldId="432"/>
            <ac:graphicFrameMk id="9" creationId="{9069EE2C-BF02-4730-BBC7-ECBF4DCA9C0B}"/>
          </ac:graphicFrameMkLst>
        </pc:graphicFrameChg>
        <pc:graphicFrameChg chg="del">
          <ac:chgData name="haen1231@konkuk.ac.kr" userId="fc805462-1126-4daf-9bad-151ec245578c" providerId="ADAL" clId="{FA096F2A-90F1-45E2-BFA5-AEC1C13D7E61}" dt="2021-05-16T10:00:51.868" v="1489" actId="478"/>
          <ac:graphicFrameMkLst>
            <pc:docMk/>
            <pc:sldMk cId="194198859" sldId="432"/>
            <ac:graphicFrameMk id="11" creationId="{2BE72BF8-9F8C-4E2C-B0AE-2EA610D94B00}"/>
          </ac:graphicFrameMkLst>
        </pc:graphicFrameChg>
      </pc:sldChg>
      <pc:sldChg chg="addSp delSp modSp add del mod">
        <pc:chgData name="haen1231@konkuk.ac.kr" userId="fc805462-1126-4daf-9bad-151ec245578c" providerId="ADAL" clId="{FA096F2A-90F1-45E2-BFA5-AEC1C13D7E61}" dt="2021-05-16T10:03:12.389" v="1505" actId="47"/>
        <pc:sldMkLst>
          <pc:docMk/>
          <pc:sldMk cId="871784370" sldId="433"/>
        </pc:sldMkLst>
        <pc:graphicFrameChg chg="add del mod">
          <ac:chgData name="haen1231@konkuk.ac.kr" userId="fc805462-1126-4daf-9bad-151ec245578c" providerId="ADAL" clId="{FA096F2A-90F1-45E2-BFA5-AEC1C13D7E61}" dt="2021-05-16T10:03:05.794" v="1502" actId="21"/>
          <ac:graphicFrameMkLst>
            <pc:docMk/>
            <pc:sldMk cId="871784370" sldId="433"/>
            <ac:graphicFrameMk id="8" creationId="{C3D61873-6BA0-43E5-A8F4-D1AF8789EEC4}"/>
          </ac:graphicFrameMkLst>
        </pc:graphicFrameChg>
      </pc:sldChg>
      <pc:sldChg chg="addSp delSp modSp add mod">
        <pc:chgData name="haen1231@konkuk.ac.kr" userId="fc805462-1126-4daf-9bad-151ec245578c" providerId="ADAL" clId="{FA096F2A-90F1-45E2-BFA5-AEC1C13D7E61}" dt="2021-05-16T10:12:14.300" v="1563"/>
        <pc:sldMkLst>
          <pc:docMk/>
          <pc:sldMk cId="1890253824" sldId="433"/>
        </pc:sldMkLst>
        <pc:graphicFrameChg chg="add del mod">
          <ac:chgData name="haen1231@konkuk.ac.kr" userId="fc805462-1126-4daf-9bad-151ec245578c" providerId="ADAL" clId="{FA096F2A-90F1-45E2-BFA5-AEC1C13D7E61}" dt="2021-05-16T10:08:45.556" v="1530" actId="21"/>
          <ac:graphicFrameMkLst>
            <pc:docMk/>
            <pc:sldMk cId="1890253824" sldId="433"/>
            <ac:graphicFrameMk id="8" creationId="{507B720A-3ED3-42EB-A551-19DC3C5841CF}"/>
          </ac:graphicFrameMkLst>
        </pc:graphicFrameChg>
        <pc:graphicFrameChg chg="del modGraphic">
          <ac:chgData name="haen1231@konkuk.ac.kr" userId="fc805462-1126-4daf-9bad-151ec245578c" providerId="ADAL" clId="{FA096F2A-90F1-45E2-BFA5-AEC1C13D7E61}" dt="2021-05-16T10:08:52.313" v="1532" actId="478"/>
          <ac:graphicFrameMkLst>
            <pc:docMk/>
            <pc:sldMk cId="1890253824" sldId="433"/>
            <ac:graphicFrameMk id="9" creationId="{9069EE2C-BF02-4730-BBC7-ECBF4DCA9C0B}"/>
          </ac:graphicFrameMkLst>
        </pc:graphicFrameChg>
        <pc:graphicFrameChg chg="add mod modGraphic">
          <ac:chgData name="haen1231@konkuk.ac.kr" userId="fc805462-1126-4daf-9bad-151ec245578c" providerId="ADAL" clId="{FA096F2A-90F1-45E2-BFA5-AEC1C13D7E61}" dt="2021-05-16T10:12:14.300" v="1563"/>
          <ac:graphicFrameMkLst>
            <pc:docMk/>
            <pc:sldMk cId="1890253824" sldId="433"/>
            <ac:graphicFrameMk id="10" creationId="{F93A519F-ABB6-4E2A-A47A-AA5354AC1FF0}"/>
          </ac:graphicFrameMkLst>
        </pc:graphicFrameChg>
      </pc:sldChg>
      <pc:sldChg chg="addSp delSp modSp add mod">
        <pc:chgData name="haen1231@konkuk.ac.kr" userId="fc805462-1126-4daf-9bad-151ec245578c" providerId="ADAL" clId="{FA096F2A-90F1-45E2-BFA5-AEC1C13D7E61}" dt="2021-05-16T10:13:11.660" v="1583"/>
        <pc:sldMkLst>
          <pc:docMk/>
          <pc:sldMk cId="3791733835" sldId="434"/>
        </pc:sldMkLst>
        <pc:graphicFrameChg chg="add del mod">
          <ac:chgData name="haen1231@konkuk.ac.kr" userId="fc805462-1126-4daf-9bad-151ec245578c" providerId="ADAL" clId="{FA096F2A-90F1-45E2-BFA5-AEC1C13D7E61}" dt="2021-05-16T10:13:07.235" v="1581" actId="21"/>
          <ac:graphicFrameMkLst>
            <pc:docMk/>
            <pc:sldMk cId="3791733835" sldId="434"/>
            <ac:graphicFrameMk id="8" creationId="{24D7C0E1-497B-41A4-BF15-FF41712313EA}"/>
          </ac:graphicFrameMkLst>
        </pc:graphicFrameChg>
        <pc:graphicFrameChg chg="add mod">
          <ac:chgData name="haen1231@konkuk.ac.kr" userId="fc805462-1126-4daf-9bad-151ec245578c" providerId="ADAL" clId="{FA096F2A-90F1-45E2-BFA5-AEC1C13D7E61}" dt="2021-05-16T10:13:11.660" v="1583"/>
          <ac:graphicFrameMkLst>
            <pc:docMk/>
            <pc:sldMk cId="3791733835" sldId="434"/>
            <ac:graphicFrameMk id="9" creationId="{7868D922-4D0A-4AB1-B017-4A852A91855C}"/>
          </ac:graphicFrameMkLst>
        </pc:graphicFrameChg>
        <pc:graphicFrameChg chg="del">
          <ac:chgData name="haen1231@konkuk.ac.kr" userId="fc805462-1126-4daf-9bad-151ec245578c" providerId="ADAL" clId="{FA096F2A-90F1-45E2-BFA5-AEC1C13D7E61}" dt="2021-05-16T10:13:11.269" v="1582" actId="478"/>
          <ac:graphicFrameMkLst>
            <pc:docMk/>
            <pc:sldMk cId="3791733835" sldId="434"/>
            <ac:graphicFrameMk id="11" creationId="{2BE72BF8-9F8C-4E2C-B0AE-2EA610D94B00}"/>
          </ac:graphicFrameMkLst>
        </pc:graphicFrameChg>
      </pc:sldChg>
      <pc:sldChg chg="addSp modSp add del">
        <pc:chgData name="haen1231@konkuk.ac.kr" userId="fc805462-1126-4daf-9bad-151ec245578c" providerId="ADAL" clId="{FA096F2A-90F1-45E2-BFA5-AEC1C13D7E61}" dt="2021-05-16T10:13:33.440" v="1587" actId="47"/>
        <pc:sldMkLst>
          <pc:docMk/>
          <pc:sldMk cId="1173724025" sldId="435"/>
        </pc:sldMkLst>
        <pc:graphicFrameChg chg="add mod">
          <ac:chgData name="haen1231@konkuk.ac.kr" userId="fc805462-1126-4daf-9bad-151ec245578c" providerId="ADAL" clId="{FA096F2A-90F1-45E2-BFA5-AEC1C13D7E61}" dt="2021-05-16T10:13:28.895" v="1586"/>
          <ac:graphicFrameMkLst>
            <pc:docMk/>
            <pc:sldMk cId="1173724025" sldId="435"/>
            <ac:graphicFrameMk id="8" creationId="{3C7A8C40-9C37-4FBB-AF7B-110ED2C1BA1D}"/>
          </ac:graphicFrameMkLst>
        </pc:graphicFrameChg>
      </pc:sldChg>
      <pc:sldChg chg="addSp delSp modSp add mod">
        <pc:chgData name="haen1231@konkuk.ac.kr" userId="fc805462-1126-4daf-9bad-151ec245578c" providerId="ADAL" clId="{FA096F2A-90F1-45E2-BFA5-AEC1C13D7E61}" dt="2021-05-16T11:28:03.846" v="1758"/>
        <pc:sldMkLst>
          <pc:docMk/>
          <pc:sldMk cId="1725057143" sldId="438"/>
        </pc:sldMkLst>
        <pc:grpChg chg="del mod">
          <ac:chgData name="haen1231@konkuk.ac.kr" userId="fc805462-1126-4daf-9bad-151ec245578c" providerId="ADAL" clId="{FA096F2A-90F1-45E2-BFA5-AEC1C13D7E61}" dt="2021-05-16T11:27:54.026" v="1753" actId="165"/>
          <ac:grpSpMkLst>
            <pc:docMk/>
            <pc:sldMk cId="1725057143" sldId="438"/>
            <ac:grpSpMk id="13" creationId="{A792400F-C9F2-4F18-A71C-D06B80A6E306}"/>
          </ac:grpSpMkLst>
        </pc:grpChg>
        <pc:picChg chg="mod topLvl">
          <ac:chgData name="haen1231@konkuk.ac.kr" userId="fc805462-1126-4daf-9bad-151ec245578c" providerId="ADAL" clId="{FA096F2A-90F1-45E2-BFA5-AEC1C13D7E61}" dt="2021-05-16T11:27:56.424" v="1755" actId="1076"/>
          <ac:picMkLst>
            <pc:docMk/>
            <pc:sldMk cId="1725057143" sldId="438"/>
            <ac:picMk id="3" creationId="{F0DA88DC-0EE1-470C-97E4-B5D758711DC8}"/>
          </ac:picMkLst>
        </pc:picChg>
        <pc:picChg chg="add del mod">
          <ac:chgData name="haen1231@konkuk.ac.kr" userId="fc805462-1126-4daf-9bad-151ec245578c" providerId="ADAL" clId="{FA096F2A-90F1-45E2-BFA5-AEC1C13D7E61}" dt="2021-05-16T11:00:23.696" v="1600" actId="478"/>
          <ac:picMkLst>
            <pc:docMk/>
            <pc:sldMk cId="1725057143" sldId="438"/>
            <ac:picMk id="7" creationId="{9D023E8D-E724-449E-88A1-E8FDB2C2AB7D}"/>
          </ac:picMkLst>
        </pc:picChg>
        <pc:picChg chg="mod topLvl">
          <ac:chgData name="haen1231@konkuk.ac.kr" userId="fc805462-1126-4daf-9bad-151ec245578c" providerId="ADAL" clId="{FA096F2A-90F1-45E2-BFA5-AEC1C13D7E61}" dt="2021-05-16T11:27:56.424" v="1755" actId="1076"/>
          <ac:picMkLst>
            <pc:docMk/>
            <pc:sldMk cId="1725057143" sldId="438"/>
            <ac:picMk id="8" creationId="{B39D4D23-BC2C-4625-BFA3-523837E1BD56}"/>
          </ac:picMkLst>
        </pc:picChg>
        <pc:cxnChg chg="add mod">
          <ac:chgData name="haen1231@konkuk.ac.kr" userId="fc805462-1126-4daf-9bad-151ec245578c" providerId="ADAL" clId="{FA096F2A-90F1-45E2-BFA5-AEC1C13D7E61}" dt="2021-05-16T11:28:03.846" v="1758"/>
          <ac:cxnSpMkLst>
            <pc:docMk/>
            <pc:sldMk cId="1725057143" sldId="438"/>
            <ac:cxnSpMk id="14" creationId="{9EC2B759-BEC5-415B-B049-DBA5A78C602A}"/>
          </ac:cxnSpMkLst>
        </pc:cxnChg>
        <pc:cxnChg chg="del mod topLvl">
          <ac:chgData name="haen1231@konkuk.ac.kr" userId="fc805462-1126-4daf-9bad-151ec245578c" providerId="ADAL" clId="{FA096F2A-90F1-45E2-BFA5-AEC1C13D7E61}" dt="2021-05-16T11:28:00.014" v="1757" actId="21"/>
          <ac:cxnSpMkLst>
            <pc:docMk/>
            <pc:sldMk cId="1725057143" sldId="438"/>
            <ac:cxnSpMk id="23" creationId="{E9CBEBB3-8889-4F64-92CA-F878900E4F03}"/>
          </ac:cxnSpMkLst>
        </pc:cxnChg>
      </pc:sldChg>
    </pc:docChg>
  </pc:docChgLst>
  <pc:docChgLst>
    <pc:chgData name="이해림" userId="S::hailim97@konkuk.ac.kr::da362752-a4b6-43ac-bb49-41d6e5cfdc35" providerId="AD" clId="Web-{4C5F12E4-F94A-4901-BC39-C20C960CE41A}"/>
    <pc:docChg chg="addSld delSld modSld sldOrd">
      <pc:chgData name="이해림" userId="S::hailim97@konkuk.ac.kr::da362752-a4b6-43ac-bb49-41d6e5cfdc35" providerId="AD" clId="Web-{4C5F12E4-F94A-4901-BC39-C20C960CE41A}" dt="2021-05-27T06:07:24.555" v="917" actId="1076"/>
      <pc:docMkLst>
        <pc:docMk/>
      </pc:docMkLst>
      <pc:sldChg chg="addSp delSp modSp del">
        <pc:chgData name="이해림" userId="S::hailim97@konkuk.ac.kr::da362752-a4b6-43ac-bb49-41d6e5cfdc35" providerId="AD" clId="Web-{4C5F12E4-F94A-4901-BC39-C20C960CE41A}" dt="2021-05-27T04:58:19.831" v="459"/>
        <pc:sldMkLst>
          <pc:docMk/>
          <pc:sldMk cId="618782188" sldId="425"/>
        </pc:sldMkLst>
        <pc:picChg chg="add del mod">
          <ac:chgData name="이해림" userId="S::hailim97@konkuk.ac.kr::da362752-a4b6-43ac-bb49-41d6e5cfdc35" providerId="AD" clId="Web-{4C5F12E4-F94A-4901-BC39-C20C960CE41A}" dt="2021-05-27T04:14:49.879" v="156"/>
          <ac:picMkLst>
            <pc:docMk/>
            <pc:sldMk cId="618782188" sldId="425"/>
            <ac:picMk id="2" creationId="{F5EA9132-59FA-4ECD-8AD1-6D6268C8D3B8}"/>
          </ac:picMkLst>
        </pc:picChg>
      </pc:sldChg>
      <pc:sldChg chg="addSp delSp modSp">
        <pc:chgData name="이해림" userId="S::hailim97@konkuk.ac.kr::da362752-a4b6-43ac-bb49-41d6e5cfdc35" providerId="AD" clId="Web-{4C5F12E4-F94A-4901-BC39-C20C960CE41A}" dt="2021-05-27T03:46:59.999" v="21" actId="1076"/>
        <pc:sldMkLst>
          <pc:docMk/>
          <pc:sldMk cId="3043443875" sldId="446"/>
        </pc:sldMkLst>
        <pc:spChg chg="del mod">
          <ac:chgData name="이해림" userId="S::hailim97@konkuk.ac.kr::da362752-a4b6-43ac-bb49-41d6e5cfdc35" providerId="AD" clId="Web-{4C5F12E4-F94A-4901-BC39-C20C960CE41A}" dt="2021-05-27T03:43:04.126" v="7"/>
          <ac:spMkLst>
            <pc:docMk/>
            <pc:sldMk cId="3043443875" sldId="446"/>
            <ac:spMk id="20" creationId="{E5DA2A65-06ED-4B43-BD56-C6A5A14BA50A}"/>
          </ac:spMkLst>
        </pc:spChg>
        <pc:spChg chg="del">
          <ac:chgData name="이해림" userId="S::hailim97@konkuk.ac.kr::da362752-a4b6-43ac-bb49-41d6e5cfdc35" providerId="AD" clId="Web-{4C5F12E4-F94A-4901-BC39-C20C960CE41A}" dt="2021-05-27T03:43:04.142" v="8"/>
          <ac:spMkLst>
            <pc:docMk/>
            <pc:sldMk cId="3043443875" sldId="446"/>
            <ac:spMk id="21" creationId="{437EB289-7148-4ED8-A705-4A7B87A96A25}"/>
          </ac:spMkLst>
        </pc:spChg>
        <pc:graphicFrameChg chg="del">
          <ac:chgData name="이해림" userId="S::hailim97@konkuk.ac.kr::da362752-a4b6-43ac-bb49-41d6e5cfdc35" providerId="AD" clId="Web-{4C5F12E4-F94A-4901-BC39-C20C960CE41A}" dt="2021-05-27T03:42:52.782" v="4"/>
          <ac:graphicFrameMkLst>
            <pc:docMk/>
            <pc:sldMk cId="3043443875" sldId="446"/>
            <ac:graphicFrameMk id="16" creationId="{D42D7E2F-F9C0-4AD5-9EA4-721BC935E18A}"/>
          </ac:graphicFrameMkLst>
        </pc:graphicFrameChg>
        <pc:graphicFrameChg chg="del">
          <ac:chgData name="이해림" userId="S::hailim97@konkuk.ac.kr::da362752-a4b6-43ac-bb49-41d6e5cfdc35" providerId="AD" clId="Web-{4C5F12E4-F94A-4901-BC39-C20C960CE41A}" dt="2021-05-27T03:43:03.688" v="5"/>
          <ac:graphicFrameMkLst>
            <pc:docMk/>
            <pc:sldMk cId="3043443875" sldId="446"/>
            <ac:graphicFrameMk id="17" creationId="{E2332381-98F8-46D0-A73B-C33F0E3F6864}"/>
          </ac:graphicFrameMkLst>
        </pc:graphicFrameChg>
        <pc:picChg chg="add mod">
          <ac:chgData name="이해림" userId="S::hailim97@konkuk.ac.kr::da362752-a4b6-43ac-bb49-41d6e5cfdc35" providerId="AD" clId="Web-{4C5F12E4-F94A-4901-BC39-C20C960CE41A}" dt="2021-05-27T03:46:59.999" v="21" actId="1076"/>
          <ac:picMkLst>
            <pc:docMk/>
            <pc:sldMk cId="3043443875" sldId="446"/>
            <ac:picMk id="3" creationId="{2264F9CA-46C9-4254-B6C8-734909EEC886}"/>
          </ac:picMkLst>
        </pc:picChg>
      </pc:sldChg>
      <pc:sldChg chg="modSp">
        <pc:chgData name="이해림" userId="S::hailim97@konkuk.ac.kr::da362752-a4b6-43ac-bb49-41d6e5cfdc35" providerId="AD" clId="Web-{4C5F12E4-F94A-4901-BC39-C20C960CE41A}" dt="2021-05-27T04:09:12.303" v="131"/>
        <pc:sldMkLst>
          <pc:docMk/>
          <pc:sldMk cId="2540387925" sldId="451"/>
        </pc:sldMkLst>
        <pc:graphicFrameChg chg="mod modGraphic">
          <ac:chgData name="이해림" userId="S::hailim97@konkuk.ac.kr::da362752-a4b6-43ac-bb49-41d6e5cfdc35" providerId="AD" clId="Web-{4C5F12E4-F94A-4901-BC39-C20C960CE41A}" dt="2021-05-27T04:09:12.303" v="131"/>
          <ac:graphicFrameMkLst>
            <pc:docMk/>
            <pc:sldMk cId="2540387925" sldId="451"/>
            <ac:graphicFrameMk id="17" creationId="{E2332381-98F8-46D0-A73B-C33F0E3F6864}"/>
          </ac:graphicFrameMkLst>
        </pc:graphicFrameChg>
      </pc:sldChg>
      <pc:sldChg chg="addSp delSp modSp">
        <pc:chgData name="이해림" userId="S::hailim97@konkuk.ac.kr::da362752-a4b6-43ac-bb49-41d6e5cfdc35" providerId="AD" clId="Web-{4C5F12E4-F94A-4901-BC39-C20C960CE41A}" dt="2021-05-27T05:19:33.104" v="596"/>
        <pc:sldMkLst>
          <pc:docMk/>
          <pc:sldMk cId="5947483" sldId="489"/>
        </pc:sldMkLst>
        <pc:grpChg chg="add del mod">
          <ac:chgData name="이해림" userId="S::hailim97@konkuk.ac.kr::da362752-a4b6-43ac-bb49-41d6e5cfdc35" providerId="AD" clId="Web-{4C5F12E4-F94A-4901-BC39-C20C960CE41A}" dt="2021-05-27T05:19:33.104" v="596"/>
          <ac:grpSpMkLst>
            <pc:docMk/>
            <pc:sldMk cId="5947483" sldId="489"/>
            <ac:grpSpMk id="12" creationId="{7BA03EB0-D162-4467-A77C-C01E946C6A0F}"/>
          </ac:grpSpMkLst>
        </pc:grpChg>
        <pc:picChg chg="add mod">
          <ac:chgData name="이해림" userId="S::hailim97@konkuk.ac.kr::da362752-a4b6-43ac-bb49-41d6e5cfdc35" providerId="AD" clId="Web-{4C5F12E4-F94A-4901-BC39-C20C960CE41A}" dt="2021-05-27T03:51:15.216" v="31" actId="1076"/>
          <ac:picMkLst>
            <pc:docMk/>
            <pc:sldMk cId="5947483" sldId="489"/>
            <ac:picMk id="2" creationId="{ABBD859F-2A67-4E5A-837F-9AC6B9A651D6}"/>
          </ac:picMkLst>
        </pc:picChg>
        <pc:picChg chg="add mod">
          <ac:chgData name="이해림" userId="S::hailim97@konkuk.ac.kr::da362752-a4b6-43ac-bb49-41d6e5cfdc35" providerId="AD" clId="Web-{4C5F12E4-F94A-4901-BC39-C20C960CE41A}" dt="2021-05-27T03:57:38.917" v="54" actId="1076"/>
          <ac:picMkLst>
            <pc:docMk/>
            <pc:sldMk cId="5947483" sldId="489"/>
            <ac:picMk id="7" creationId="{5B0DE8D4-95A6-4AE0-BE04-4D77519F0E08}"/>
          </ac:picMkLst>
        </pc:picChg>
        <pc:picChg chg="del">
          <ac:chgData name="이해림" userId="S::hailim97@konkuk.ac.kr::da362752-a4b6-43ac-bb49-41d6e5cfdc35" providerId="AD" clId="Web-{4C5F12E4-F94A-4901-BC39-C20C960CE41A}" dt="2021-05-27T03:58:20.433" v="58"/>
          <ac:picMkLst>
            <pc:docMk/>
            <pc:sldMk cId="5947483" sldId="489"/>
            <ac:picMk id="11" creationId="{5783A96D-2C85-447A-B498-56166C94A74F}"/>
          </ac:picMkLst>
        </pc:picChg>
      </pc:sldChg>
      <pc:sldChg chg="addSp delSp modSp">
        <pc:chgData name="이해림" userId="S::hailim97@konkuk.ac.kr::da362752-a4b6-43ac-bb49-41d6e5cfdc35" providerId="AD" clId="Web-{4C5F12E4-F94A-4901-BC39-C20C960CE41A}" dt="2021-05-27T05:56:47.825" v="800"/>
        <pc:sldMkLst>
          <pc:docMk/>
          <pc:sldMk cId="954782927" sldId="490"/>
        </pc:sldMkLst>
        <pc:picChg chg="add del mod">
          <ac:chgData name="이해림" userId="S::hailim97@konkuk.ac.kr::da362752-a4b6-43ac-bb49-41d6e5cfdc35" providerId="AD" clId="Web-{4C5F12E4-F94A-4901-BC39-C20C960CE41A}" dt="2021-05-27T05:56:47.825" v="800"/>
          <ac:picMkLst>
            <pc:docMk/>
            <pc:sldMk cId="954782927" sldId="490"/>
            <ac:picMk id="2" creationId="{4F645CB3-74FA-4D4D-80C2-0B572F100062}"/>
          </ac:picMkLst>
        </pc:picChg>
      </pc:sldChg>
      <pc:sldChg chg="addSp delSp modSp">
        <pc:chgData name="이해림" userId="S::hailim97@konkuk.ac.kr::da362752-a4b6-43ac-bb49-41d6e5cfdc35" providerId="AD" clId="Web-{4C5F12E4-F94A-4901-BC39-C20C960CE41A}" dt="2021-05-27T04:55:52.192" v="440" actId="1076"/>
        <pc:sldMkLst>
          <pc:docMk/>
          <pc:sldMk cId="2210885141" sldId="492"/>
        </pc:sldMkLst>
        <pc:spChg chg="del">
          <ac:chgData name="이해림" userId="S::hailim97@konkuk.ac.kr::da362752-a4b6-43ac-bb49-41d6e5cfdc35" providerId="AD" clId="Web-{4C5F12E4-F94A-4901-BC39-C20C960CE41A}" dt="2021-05-27T04:18:36.534" v="182"/>
          <ac:spMkLst>
            <pc:docMk/>
            <pc:sldMk cId="2210885141" sldId="492"/>
            <ac:spMk id="4" creationId="{1C2A8650-257E-4534-896E-D3ED296AB073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6"/>
          <ac:spMkLst>
            <pc:docMk/>
            <pc:sldMk cId="2210885141" sldId="492"/>
            <ac:spMk id="8" creationId="{DA9CA269-B908-484F-935B-B26351CEDAA0}"/>
          </ac:spMkLst>
        </pc:spChg>
        <pc:spChg chg="add del mod">
          <ac:chgData name="이해림" userId="S::hailim97@konkuk.ac.kr::da362752-a4b6-43ac-bb49-41d6e5cfdc35" providerId="AD" clId="Web-{4C5F12E4-F94A-4901-BC39-C20C960CE41A}" dt="2021-05-27T04:55:46.129" v="439" actId="1076"/>
          <ac:spMkLst>
            <pc:docMk/>
            <pc:sldMk cId="2210885141" sldId="492"/>
            <ac:spMk id="10" creationId="{6E599108-64D2-44CB-98E8-45A225291FE6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42" v="152"/>
          <ac:spMkLst>
            <pc:docMk/>
            <pc:sldMk cId="2210885141" sldId="492"/>
            <ac:spMk id="13" creationId="{B878473B-5B30-4D8B-A820-04CE7EF8F05B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42" v="154"/>
          <ac:spMkLst>
            <pc:docMk/>
            <pc:sldMk cId="2210885141" sldId="492"/>
            <ac:spMk id="15" creationId="{DD1370C6-5E0C-496F-B01C-69BD6F5BECDE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51"/>
          <ac:spMkLst>
            <pc:docMk/>
            <pc:sldMk cId="2210885141" sldId="492"/>
            <ac:spMk id="16" creationId="{9FD993EA-981A-4C9E-A04E-F037A2A9C13D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50"/>
          <ac:spMkLst>
            <pc:docMk/>
            <pc:sldMk cId="2210885141" sldId="492"/>
            <ac:spMk id="18" creationId="{E3F27828-0B76-45D9-8953-7E92460C2436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9"/>
          <ac:spMkLst>
            <pc:docMk/>
            <pc:sldMk cId="2210885141" sldId="492"/>
            <ac:spMk id="19" creationId="{B5D67DED-89A3-4A07-A202-96EE4D440CD4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8"/>
          <ac:spMkLst>
            <pc:docMk/>
            <pc:sldMk cId="2210885141" sldId="492"/>
            <ac:spMk id="20" creationId="{B5F7D5EE-47BC-49F2-B7F1-0284AFBE66DB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7"/>
          <ac:spMkLst>
            <pc:docMk/>
            <pc:sldMk cId="2210885141" sldId="492"/>
            <ac:spMk id="21" creationId="{3A96D63E-E0D4-40FA-A193-8C4F8AFB44E3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2"/>
          <ac:spMkLst>
            <pc:docMk/>
            <pc:sldMk cId="2210885141" sldId="492"/>
            <ac:spMk id="22" creationId="{75418F84-2C48-4D26-B595-B00E4F4AFAE2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3"/>
          <ac:spMkLst>
            <pc:docMk/>
            <pc:sldMk cId="2210885141" sldId="492"/>
            <ac:spMk id="23" creationId="{8D6A8B0A-BDF6-4027-B76A-9285924AFEE1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5"/>
          <ac:spMkLst>
            <pc:docMk/>
            <pc:sldMk cId="2210885141" sldId="492"/>
            <ac:spMk id="24" creationId="{352BA94B-0F8F-46C6-8699-9651E95EA54A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4"/>
          <ac:spMkLst>
            <pc:docMk/>
            <pc:sldMk cId="2210885141" sldId="492"/>
            <ac:spMk id="25" creationId="{EA5B583F-F22E-4AEE-A457-724EC4D8A22E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1"/>
          <ac:spMkLst>
            <pc:docMk/>
            <pc:sldMk cId="2210885141" sldId="492"/>
            <ac:spMk id="26" creationId="{05A45304-8D2F-49F2-8B0F-09DDD0E8FEFD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11" v="140"/>
          <ac:spMkLst>
            <pc:docMk/>
            <pc:sldMk cId="2210885141" sldId="492"/>
            <ac:spMk id="27" creationId="{0A2C7B44-1B3F-441F-832A-AED8B8EB8F17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11" v="139"/>
          <ac:spMkLst>
            <pc:docMk/>
            <pc:sldMk cId="2210885141" sldId="492"/>
            <ac:spMk id="28" creationId="{642D01AD-83D9-4AE8-8725-FA80942C6286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11" v="138"/>
          <ac:spMkLst>
            <pc:docMk/>
            <pc:sldMk cId="2210885141" sldId="492"/>
            <ac:spMk id="29" creationId="{226947B8-D3E7-464E-9D71-E80543D8FD6B}"/>
          </ac:spMkLst>
        </pc:spChg>
        <pc:spChg chg="del">
          <ac:chgData name="이해림" userId="S::hailim97@konkuk.ac.kr::da362752-a4b6-43ac-bb49-41d6e5cfdc35" providerId="AD" clId="Web-{4C5F12E4-F94A-4901-BC39-C20C960CE41A}" dt="2021-05-27T04:14:13.895" v="137"/>
          <ac:spMkLst>
            <pc:docMk/>
            <pc:sldMk cId="2210885141" sldId="492"/>
            <ac:spMk id="30" creationId="{F26A5740-B48F-42B4-B7B7-6C603E8074E3}"/>
          </ac:spMkLst>
        </pc:spChg>
        <pc:spChg chg="del">
          <ac:chgData name="이해림" userId="S::hailim97@konkuk.ac.kr::da362752-a4b6-43ac-bb49-41d6e5cfdc35" providerId="AD" clId="Web-{4C5F12E4-F94A-4901-BC39-C20C960CE41A}" dt="2021-05-27T04:14:13.895" v="136"/>
          <ac:spMkLst>
            <pc:docMk/>
            <pc:sldMk cId="2210885141" sldId="492"/>
            <ac:spMk id="31" creationId="{5F4D1FFD-4523-4121-9632-AB90646CC482}"/>
          </ac:spMkLst>
        </pc:spChg>
        <pc:spChg chg="del">
          <ac:chgData name="이해림" userId="S::hailim97@konkuk.ac.kr::da362752-a4b6-43ac-bb49-41d6e5cfdc35" providerId="AD" clId="Web-{4C5F12E4-F94A-4901-BC39-C20C960CE41A}" dt="2021-05-27T04:14:13.895" v="135"/>
          <ac:spMkLst>
            <pc:docMk/>
            <pc:sldMk cId="2210885141" sldId="492"/>
            <ac:spMk id="32" creationId="{59AF9266-BC68-4143-A5F9-AF6204FEE3A8}"/>
          </ac:spMkLst>
        </pc:spChg>
        <pc:spChg chg="del">
          <ac:chgData name="이해림" userId="S::hailim97@konkuk.ac.kr::da362752-a4b6-43ac-bb49-41d6e5cfdc35" providerId="AD" clId="Web-{4C5F12E4-F94A-4901-BC39-C20C960CE41A}" dt="2021-05-27T04:14:13.895" v="134"/>
          <ac:spMkLst>
            <pc:docMk/>
            <pc:sldMk cId="2210885141" sldId="492"/>
            <ac:spMk id="33" creationId="{FC3358AD-9168-4FC8-8E61-00751C1DFB52}"/>
          </ac:spMkLst>
        </pc:spChg>
        <pc:spChg chg="del">
          <ac:chgData name="이해림" userId="S::hailim97@konkuk.ac.kr::da362752-a4b6-43ac-bb49-41d6e5cfdc35" providerId="AD" clId="Web-{4C5F12E4-F94A-4901-BC39-C20C960CE41A}" dt="2021-05-27T04:14:13.895" v="133"/>
          <ac:spMkLst>
            <pc:docMk/>
            <pc:sldMk cId="2210885141" sldId="492"/>
            <ac:spMk id="35" creationId="{CDD2C69E-AFE0-47C8-943F-3A50AE664B46}"/>
          </ac:spMkLst>
        </pc:spChg>
        <pc:spChg chg="add mod">
          <ac:chgData name="이해림" userId="S::hailim97@konkuk.ac.kr::da362752-a4b6-43ac-bb49-41d6e5cfdc35" providerId="AD" clId="Web-{4C5F12E4-F94A-4901-BC39-C20C960CE41A}" dt="2021-05-27T04:55:52.192" v="440" actId="1076"/>
          <ac:spMkLst>
            <pc:docMk/>
            <pc:sldMk cId="2210885141" sldId="492"/>
            <ac:spMk id="39" creationId="{D4AAFDB6-4FAC-4AAB-9BF2-B4156EB61A13}"/>
          </ac:spMkLst>
        </pc:spChg>
        <pc:spChg chg="add del mod">
          <ac:chgData name="이해림" userId="S::hailim97@konkuk.ac.kr::da362752-a4b6-43ac-bb49-41d6e5cfdc35" providerId="AD" clId="Web-{4C5F12E4-F94A-4901-BC39-C20C960CE41A}" dt="2021-05-27T04:40:42.479" v="340"/>
          <ac:spMkLst>
            <pc:docMk/>
            <pc:sldMk cId="2210885141" sldId="492"/>
            <ac:spMk id="40" creationId="{7D37EA66-6AB0-485E-A52A-3D8FBA3A3870}"/>
          </ac:spMkLst>
        </pc:spChg>
        <pc:spChg chg="add mod">
          <ac:chgData name="이해림" userId="S::hailim97@konkuk.ac.kr::da362752-a4b6-43ac-bb49-41d6e5cfdc35" providerId="AD" clId="Web-{4C5F12E4-F94A-4901-BC39-C20C960CE41A}" dt="2021-05-27T04:41:44.338" v="349" actId="14100"/>
          <ac:spMkLst>
            <pc:docMk/>
            <pc:sldMk cId="2210885141" sldId="492"/>
            <ac:spMk id="42" creationId="{CE19D4B8-98E8-4E46-9A38-D87EFACC7438}"/>
          </ac:spMkLst>
        </pc:spChg>
        <pc:spChg chg="add mod">
          <ac:chgData name="이해림" userId="S::hailim97@konkuk.ac.kr::da362752-a4b6-43ac-bb49-41d6e5cfdc35" providerId="AD" clId="Web-{4C5F12E4-F94A-4901-BC39-C20C960CE41A}" dt="2021-05-27T04:42:06.025" v="355" actId="14100"/>
          <ac:spMkLst>
            <pc:docMk/>
            <pc:sldMk cId="2210885141" sldId="492"/>
            <ac:spMk id="44" creationId="{DCC7357A-5808-4B3F-9B34-8496C3442702}"/>
          </ac:spMkLst>
        </pc:spChg>
        <pc:spChg chg="add mod">
          <ac:chgData name="이해림" userId="S::hailim97@konkuk.ac.kr::da362752-a4b6-43ac-bb49-41d6e5cfdc35" providerId="AD" clId="Web-{4C5F12E4-F94A-4901-BC39-C20C960CE41A}" dt="2021-05-27T04:42:23.541" v="359" actId="14100"/>
          <ac:spMkLst>
            <pc:docMk/>
            <pc:sldMk cId="2210885141" sldId="492"/>
            <ac:spMk id="45" creationId="{B3E70700-B501-4700-B7F5-90853EEAD71B}"/>
          </ac:spMkLst>
        </pc:spChg>
        <pc:grpChg chg="add mod">
          <ac:chgData name="이해림" userId="S::hailim97@konkuk.ac.kr::da362752-a4b6-43ac-bb49-41d6e5cfdc35" providerId="AD" clId="Web-{4C5F12E4-F94A-4901-BC39-C20C960CE41A}" dt="2021-05-27T04:55:39.926" v="438" actId="1076"/>
          <ac:grpSpMkLst>
            <pc:docMk/>
            <pc:sldMk cId="2210885141" sldId="492"/>
            <ac:grpSpMk id="17" creationId="{FB43DDDC-7D8F-450E-B256-45371D1F100B}"/>
          </ac:grpSpMkLst>
        </pc:grpChg>
        <pc:picChg chg="del">
          <ac:chgData name="이해림" userId="S::hailim97@konkuk.ac.kr::da362752-a4b6-43ac-bb49-41d6e5cfdc35" providerId="AD" clId="Web-{4C5F12E4-F94A-4901-BC39-C20C960CE41A}" dt="2021-05-27T04:14:13.942" v="153"/>
          <ac:picMkLst>
            <pc:docMk/>
            <pc:sldMk cId="2210885141" sldId="492"/>
            <ac:picMk id="3" creationId="{AFFD7DD6-A814-473E-97EF-C32A20DC89E5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15:08.129" v="163" actId="1076"/>
          <ac:picMkLst>
            <pc:docMk/>
            <pc:sldMk cId="2210885141" sldId="492"/>
            <ac:picMk id="7" creationId="{38B40A31-E8DD-4FA9-B000-5745FBE90E2D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18:00.581" v="176" actId="1076"/>
          <ac:picMkLst>
            <pc:docMk/>
            <pc:sldMk cId="2210885141" sldId="492"/>
            <ac:picMk id="9" creationId="{76D87FD3-66E5-4E8B-9490-B94B1EA4476D}"/>
          </ac:picMkLst>
        </pc:picChg>
        <pc:picChg chg="del">
          <ac:chgData name="이해림" userId="S::hailim97@konkuk.ac.kr::da362752-a4b6-43ac-bb49-41d6e5cfdc35" providerId="AD" clId="Web-{4C5F12E4-F94A-4901-BC39-C20C960CE41A}" dt="2021-05-27T04:14:13.942" v="155"/>
          <ac:picMkLst>
            <pc:docMk/>
            <pc:sldMk cId="2210885141" sldId="492"/>
            <ac:picMk id="11" creationId="{EE519A9F-EC0C-4237-991C-B7F7FCD08976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17:42.159" v="173" actId="14100"/>
          <ac:picMkLst>
            <pc:docMk/>
            <pc:sldMk cId="2210885141" sldId="492"/>
            <ac:picMk id="12" creationId="{6EECE35E-821A-4DF6-8DC6-26D7E6153639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18:13.019" v="178" actId="14100"/>
          <ac:picMkLst>
            <pc:docMk/>
            <pc:sldMk cId="2210885141" sldId="492"/>
            <ac:picMk id="14" creationId="{95887BEB-904B-4A0E-9D45-033A39F7A535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4:40:22.619" v="330"/>
          <ac:picMkLst>
            <pc:docMk/>
            <pc:sldMk cId="2210885141" sldId="492"/>
            <ac:picMk id="34" creationId="{D330F57C-C0C9-4590-97C7-A3ECC97FCE5A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4:40:22.619" v="329"/>
          <ac:picMkLst>
            <pc:docMk/>
            <pc:sldMk cId="2210885141" sldId="492"/>
            <ac:picMk id="36" creationId="{E718CEEE-F382-46C1-96A2-ADB10F018CFE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4:40:22.604" v="328"/>
          <ac:picMkLst>
            <pc:docMk/>
            <pc:sldMk cId="2210885141" sldId="492"/>
            <ac:picMk id="37" creationId="{E70C771A-77D3-4EF6-AED8-27B66E144E05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40:47.151" v="341" actId="1076"/>
          <ac:picMkLst>
            <pc:docMk/>
            <pc:sldMk cId="2210885141" sldId="492"/>
            <ac:picMk id="41" creationId="{080101E2-108F-45E1-BDBD-C9141D3DE49C}"/>
          </ac:picMkLst>
        </pc:picChg>
        <pc:cxnChg chg="add del mod">
          <ac:chgData name="이해림" userId="S::hailim97@konkuk.ac.kr::da362752-a4b6-43ac-bb49-41d6e5cfdc35" providerId="AD" clId="Web-{4C5F12E4-F94A-4901-BC39-C20C960CE41A}" dt="2021-05-27T04:28:14.812" v="318"/>
          <ac:cxnSpMkLst>
            <pc:docMk/>
            <pc:sldMk cId="2210885141" sldId="492"/>
            <ac:cxnSpMk id="38" creationId="{6AE4910E-CC00-4F85-A78C-6DC99C39DD5D}"/>
          </ac:cxnSpMkLst>
        </pc:cxnChg>
      </pc:sldChg>
      <pc:sldChg chg="delSp modSp">
        <pc:chgData name="이해림" userId="S::hailim97@konkuk.ac.kr::da362752-a4b6-43ac-bb49-41d6e5cfdc35" providerId="AD" clId="Web-{4C5F12E4-F94A-4901-BC39-C20C960CE41A}" dt="2021-05-27T04:05:41.367" v="114"/>
        <pc:sldMkLst>
          <pc:docMk/>
          <pc:sldMk cId="1162645262" sldId="493"/>
        </pc:sldMkLst>
        <pc:spChg chg="mod">
          <ac:chgData name="이해림" userId="S::hailim97@konkuk.ac.kr::da362752-a4b6-43ac-bb49-41d6e5cfdc35" providerId="AD" clId="Web-{4C5F12E4-F94A-4901-BC39-C20C960CE41A}" dt="2021-05-27T04:05:13.117" v="112" actId="20577"/>
          <ac:spMkLst>
            <pc:docMk/>
            <pc:sldMk cId="1162645262" sldId="493"/>
            <ac:spMk id="2" creationId="{03D9372D-B0A9-418E-86BB-FC5982423AB2}"/>
          </ac:spMkLst>
        </pc:spChg>
        <pc:spChg chg="mod">
          <ac:chgData name="이해림" userId="S::hailim97@konkuk.ac.kr::da362752-a4b6-43ac-bb49-41d6e5cfdc35" providerId="AD" clId="Web-{4C5F12E4-F94A-4901-BC39-C20C960CE41A}" dt="2021-05-27T04:05:37.477" v="113" actId="1076"/>
          <ac:spMkLst>
            <pc:docMk/>
            <pc:sldMk cId="1162645262" sldId="493"/>
            <ac:spMk id="20" creationId="{E5DA2A65-06ED-4B43-BD56-C6A5A14BA50A}"/>
          </ac:spMkLst>
        </pc:spChg>
        <pc:spChg chg="del">
          <ac:chgData name="이해림" userId="S::hailim97@konkuk.ac.kr::da362752-a4b6-43ac-bb49-41d6e5cfdc35" providerId="AD" clId="Web-{4C5F12E4-F94A-4901-BC39-C20C960CE41A}" dt="2021-05-27T04:05:41.367" v="114"/>
          <ac:spMkLst>
            <pc:docMk/>
            <pc:sldMk cId="1162645262" sldId="493"/>
            <ac:spMk id="21" creationId="{437EB289-7148-4ED8-A705-4A7B87A96A25}"/>
          </ac:spMkLst>
        </pc:spChg>
        <pc:graphicFrameChg chg="del">
          <ac:chgData name="이해림" userId="S::hailim97@konkuk.ac.kr::da362752-a4b6-43ac-bb49-41d6e5cfdc35" providerId="AD" clId="Web-{4C5F12E4-F94A-4901-BC39-C20C960CE41A}" dt="2021-05-27T04:04:28.852" v="98"/>
          <ac:graphicFrameMkLst>
            <pc:docMk/>
            <pc:sldMk cId="1162645262" sldId="493"/>
            <ac:graphicFrameMk id="3" creationId="{09AB6DA1-0745-4AFC-9DE8-7EE939D32C46}"/>
          </ac:graphicFrameMkLst>
        </pc:graphicFrameChg>
        <pc:graphicFrameChg chg="mod modGraphic">
          <ac:chgData name="이해림" userId="S::hailim97@konkuk.ac.kr::da362752-a4b6-43ac-bb49-41d6e5cfdc35" providerId="AD" clId="Web-{4C5F12E4-F94A-4901-BC39-C20C960CE41A}" dt="2021-05-27T04:05:12.680" v="110" actId="1076"/>
          <ac:graphicFrameMkLst>
            <pc:docMk/>
            <pc:sldMk cId="1162645262" sldId="493"/>
            <ac:graphicFrameMk id="4" creationId="{EED5E279-B548-4527-A4BF-26F62668C8F5}"/>
          </ac:graphicFrameMkLst>
        </pc:graphicFrameChg>
        <pc:picChg chg="mod">
          <ac:chgData name="이해림" userId="S::hailim97@konkuk.ac.kr::da362752-a4b6-43ac-bb49-41d6e5cfdc35" providerId="AD" clId="Web-{4C5F12E4-F94A-4901-BC39-C20C960CE41A}" dt="2021-05-27T04:04:29.727" v="102" actId="1076"/>
          <ac:picMkLst>
            <pc:docMk/>
            <pc:sldMk cId="1162645262" sldId="493"/>
            <ac:picMk id="8" creationId="{839B8B75-1AD9-44CD-BD9E-CDC027474673}"/>
          </ac:picMkLst>
        </pc:picChg>
        <pc:picChg chg="mod">
          <ac:chgData name="이해림" userId="S::hailim97@konkuk.ac.kr::da362752-a4b6-43ac-bb49-41d6e5cfdc35" providerId="AD" clId="Web-{4C5F12E4-F94A-4901-BC39-C20C960CE41A}" dt="2021-05-27T04:04:30.227" v="104" actId="14100"/>
          <ac:picMkLst>
            <pc:docMk/>
            <pc:sldMk cId="1162645262" sldId="493"/>
            <ac:picMk id="10" creationId="{DB778865-2E48-40B6-BB2F-A8EBEA6403D2}"/>
          </ac:picMkLst>
        </pc:picChg>
      </pc:sldChg>
      <pc:sldChg chg="modSp">
        <pc:chgData name="이해림" userId="S::hailim97@konkuk.ac.kr::da362752-a4b6-43ac-bb49-41d6e5cfdc35" providerId="AD" clId="Web-{4C5F12E4-F94A-4901-BC39-C20C960CE41A}" dt="2021-05-27T03:59:58.338" v="61" actId="1076"/>
        <pc:sldMkLst>
          <pc:docMk/>
          <pc:sldMk cId="3523039680" sldId="494"/>
        </pc:sldMkLst>
        <pc:picChg chg="mod">
          <ac:chgData name="이해림" userId="S::hailim97@konkuk.ac.kr::da362752-a4b6-43ac-bb49-41d6e5cfdc35" providerId="AD" clId="Web-{4C5F12E4-F94A-4901-BC39-C20C960CE41A}" dt="2021-05-27T03:59:58.338" v="61" actId="1076"/>
          <ac:picMkLst>
            <pc:docMk/>
            <pc:sldMk cId="3523039680" sldId="494"/>
            <ac:picMk id="3" creationId="{95BC46EB-4F61-496B-AD7A-765AF2CDAE1B}"/>
          </ac:picMkLst>
        </pc:picChg>
      </pc:sldChg>
      <pc:sldChg chg="delSp modSp">
        <pc:chgData name="이해림" userId="S::hailim97@konkuk.ac.kr::da362752-a4b6-43ac-bb49-41d6e5cfdc35" providerId="AD" clId="Web-{4C5F12E4-F94A-4901-BC39-C20C960CE41A}" dt="2021-05-27T05:19:24.386" v="595" actId="20577"/>
        <pc:sldMkLst>
          <pc:docMk/>
          <pc:sldMk cId="51160400" sldId="495"/>
        </pc:sldMkLst>
        <pc:spChg chg="mod">
          <ac:chgData name="이해림" userId="S::hailim97@konkuk.ac.kr::da362752-a4b6-43ac-bb49-41d6e5cfdc35" providerId="AD" clId="Web-{4C5F12E4-F94A-4901-BC39-C20C960CE41A}" dt="2021-05-27T05:19:24.386" v="595" actId="20577"/>
          <ac:spMkLst>
            <pc:docMk/>
            <pc:sldMk cId="51160400" sldId="495"/>
            <ac:spMk id="21" creationId="{FDFC41CD-52EB-4266-9540-50A189C69140}"/>
          </ac:spMkLst>
        </pc:spChg>
        <pc:picChg chg="del">
          <ac:chgData name="이해림" userId="S::hailim97@konkuk.ac.kr::da362752-a4b6-43ac-bb49-41d6e5cfdc35" providerId="AD" clId="Web-{4C5F12E4-F94A-4901-BC39-C20C960CE41A}" dt="2021-05-27T04:58:36.284" v="460"/>
          <ac:picMkLst>
            <pc:docMk/>
            <pc:sldMk cId="51160400" sldId="495"/>
            <ac:picMk id="7" creationId="{07F3AA31-98E8-417B-A74F-0B484638C772}"/>
          </ac:picMkLst>
        </pc:picChg>
      </pc:sldChg>
      <pc:sldChg chg="modSp">
        <pc:chgData name="이해림" userId="S::hailim97@konkuk.ac.kr::da362752-a4b6-43ac-bb49-41d6e5cfdc35" providerId="AD" clId="Web-{4C5F12E4-F94A-4901-BC39-C20C960CE41A}" dt="2021-05-27T04:06:54.757" v="129" actId="1076"/>
        <pc:sldMkLst>
          <pc:docMk/>
          <pc:sldMk cId="3158905991" sldId="496"/>
        </pc:sldMkLst>
        <pc:spChg chg="mod">
          <ac:chgData name="이해림" userId="S::hailim97@konkuk.ac.kr::da362752-a4b6-43ac-bb49-41d6e5cfdc35" providerId="AD" clId="Web-{4C5F12E4-F94A-4901-BC39-C20C960CE41A}" dt="2021-05-27T04:06:51.148" v="127" actId="1076"/>
          <ac:spMkLst>
            <pc:docMk/>
            <pc:sldMk cId="3158905991" sldId="496"/>
            <ac:spMk id="17" creationId="{C29B339E-A2EA-4E29-B8D5-4D5E31E89390}"/>
          </ac:spMkLst>
        </pc:spChg>
        <pc:spChg chg="mod">
          <ac:chgData name="이해림" userId="S::hailim97@konkuk.ac.kr::da362752-a4b6-43ac-bb49-41d6e5cfdc35" providerId="AD" clId="Web-{4C5F12E4-F94A-4901-BC39-C20C960CE41A}" dt="2021-05-27T04:06:51.148" v="128" actId="1076"/>
          <ac:spMkLst>
            <pc:docMk/>
            <pc:sldMk cId="3158905991" sldId="496"/>
            <ac:spMk id="18" creationId="{2F3E4357-7E58-4A87-B897-D9819DC135A2}"/>
          </ac:spMkLst>
        </pc:spChg>
        <pc:picChg chg="mod">
          <ac:chgData name="이해림" userId="S::hailim97@konkuk.ac.kr::da362752-a4b6-43ac-bb49-41d6e5cfdc35" providerId="AD" clId="Web-{4C5F12E4-F94A-4901-BC39-C20C960CE41A}" dt="2021-05-27T04:06:54.757" v="129" actId="1076"/>
          <ac:picMkLst>
            <pc:docMk/>
            <pc:sldMk cId="3158905991" sldId="496"/>
            <ac:picMk id="4" creationId="{55F15804-D608-4F9B-8A86-A35FA02EC95B}"/>
          </ac:picMkLst>
        </pc:picChg>
        <pc:picChg chg="mod">
          <ac:chgData name="이해림" userId="S::hailim97@konkuk.ac.kr::da362752-a4b6-43ac-bb49-41d6e5cfdc35" providerId="AD" clId="Web-{4C5F12E4-F94A-4901-BC39-C20C960CE41A}" dt="2021-05-27T04:06:51.117" v="125" actId="1076"/>
          <ac:picMkLst>
            <pc:docMk/>
            <pc:sldMk cId="3158905991" sldId="496"/>
            <ac:picMk id="3074" creationId="{CBF0B03F-3EB5-4CA8-99CE-A0A87A777FF9}"/>
          </ac:picMkLst>
        </pc:picChg>
        <pc:picChg chg="mod">
          <ac:chgData name="이해림" userId="S::hailim97@konkuk.ac.kr::da362752-a4b6-43ac-bb49-41d6e5cfdc35" providerId="AD" clId="Web-{4C5F12E4-F94A-4901-BC39-C20C960CE41A}" dt="2021-05-27T04:06:51.132" v="126" actId="1076"/>
          <ac:picMkLst>
            <pc:docMk/>
            <pc:sldMk cId="3158905991" sldId="496"/>
            <ac:picMk id="3076" creationId="{96B1E63B-DCCD-485C-8C75-3536768A1E93}"/>
          </ac:picMkLst>
        </pc:picChg>
      </pc:sldChg>
      <pc:sldChg chg="add del replId">
        <pc:chgData name="이해림" userId="S::hailim97@konkuk.ac.kr::da362752-a4b6-43ac-bb49-41d6e5cfdc35" providerId="AD" clId="Web-{4C5F12E4-F94A-4901-BC39-C20C960CE41A}" dt="2021-05-27T03:42:29.579" v="2"/>
        <pc:sldMkLst>
          <pc:docMk/>
          <pc:sldMk cId="2645285263" sldId="501"/>
        </pc:sldMkLst>
      </pc:sldChg>
      <pc:sldChg chg="addSp modSp add replId">
        <pc:chgData name="이해림" userId="S::hailim97@konkuk.ac.kr::da362752-a4b6-43ac-bb49-41d6e5cfdc35" providerId="AD" clId="Web-{4C5F12E4-F94A-4901-BC39-C20C960CE41A}" dt="2021-05-27T04:03:01.806" v="96" actId="1076"/>
        <pc:sldMkLst>
          <pc:docMk/>
          <pc:sldMk cId="4051467255" sldId="501"/>
        </pc:sldMkLst>
        <pc:spChg chg="mod">
          <ac:chgData name="이해림" userId="S::hailim97@konkuk.ac.kr::da362752-a4b6-43ac-bb49-41d6e5cfdc35" providerId="AD" clId="Web-{4C5F12E4-F94A-4901-BC39-C20C960CE41A}" dt="2021-05-27T04:02:43.650" v="94" actId="20577"/>
          <ac:spMkLst>
            <pc:docMk/>
            <pc:sldMk cId="4051467255" sldId="501"/>
            <ac:spMk id="2" creationId="{03D9372D-B0A9-418E-86BB-FC5982423AB2}"/>
          </ac:spMkLst>
        </pc:spChg>
        <pc:graphicFrameChg chg="mod">
          <ac:chgData name="이해림" userId="S::hailim97@konkuk.ac.kr::da362752-a4b6-43ac-bb49-41d6e5cfdc35" providerId="AD" clId="Web-{4C5F12E4-F94A-4901-BC39-C20C960CE41A}" dt="2021-05-27T04:02:57.399" v="95" actId="1076"/>
          <ac:graphicFrameMkLst>
            <pc:docMk/>
            <pc:sldMk cId="4051467255" sldId="501"/>
            <ac:graphicFrameMk id="16" creationId="{D42D7E2F-F9C0-4AD5-9EA4-721BC935E18A}"/>
          </ac:graphicFrameMkLst>
        </pc:graphicFrameChg>
        <pc:graphicFrameChg chg="mod">
          <ac:chgData name="이해림" userId="S::hailim97@konkuk.ac.kr::da362752-a4b6-43ac-bb49-41d6e5cfdc35" providerId="AD" clId="Web-{4C5F12E4-F94A-4901-BC39-C20C960CE41A}" dt="2021-05-27T04:02:06.259" v="67" actId="1076"/>
          <ac:graphicFrameMkLst>
            <pc:docMk/>
            <pc:sldMk cId="4051467255" sldId="501"/>
            <ac:graphicFrameMk id="17" creationId="{E2332381-98F8-46D0-A73B-C33F0E3F6864}"/>
          </ac:graphicFrameMkLst>
        </pc:graphicFrameChg>
        <pc:picChg chg="add mod">
          <ac:chgData name="이해림" userId="S::hailim97@konkuk.ac.kr::da362752-a4b6-43ac-bb49-41d6e5cfdc35" providerId="AD" clId="Web-{4C5F12E4-F94A-4901-BC39-C20C960CE41A}" dt="2021-05-27T04:03:01.806" v="96" actId="1076"/>
          <ac:picMkLst>
            <pc:docMk/>
            <pc:sldMk cId="4051467255" sldId="501"/>
            <ac:picMk id="3" creationId="{BA05FDC1-6EB1-437D-8481-B2488834861E}"/>
          </ac:picMkLst>
        </pc:picChg>
      </pc:sldChg>
      <pc:sldChg chg="add del replId">
        <pc:chgData name="이해림" userId="S::hailim97@konkuk.ac.kr::da362752-a4b6-43ac-bb49-41d6e5cfdc35" providerId="AD" clId="Web-{4C5F12E4-F94A-4901-BC39-C20C960CE41A}" dt="2021-05-27T03:43:05.954" v="10"/>
        <pc:sldMkLst>
          <pc:docMk/>
          <pc:sldMk cId="1457860026" sldId="502"/>
        </pc:sldMkLst>
      </pc:sldChg>
      <pc:sldChg chg="addSp delSp modSp add replId">
        <pc:chgData name="이해림" userId="S::hailim97@konkuk.ac.kr::da362752-a4b6-43ac-bb49-41d6e5cfdc35" providerId="AD" clId="Web-{4C5F12E4-F94A-4901-BC39-C20C960CE41A}" dt="2021-05-27T03:53:32.388" v="37"/>
        <pc:sldMkLst>
          <pc:docMk/>
          <pc:sldMk cId="2370961201" sldId="502"/>
        </pc:sldMkLst>
        <pc:picChg chg="add del mod">
          <ac:chgData name="이해림" userId="S::hailim97@konkuk.ac.kr::da362752-a4b6-43ac-bb49-41d6e5cfdc35" providerId="AD" clId="Web-{4C5F12E4-F94A-4901-BC39-C20C960CE41A}" dt="2021-05-27T03:53:32.388" v="37"/>
          <ac:picMkLst>
            <pc:docMk/>
            <pc:sldMk cId="2370961201" sldId="502"/>
            <ac:picMk id="2" creationId="{383D603D-C3B9-496B-992A-E20A1F1B95AD}"/>
          </ac:picMkLst>
        </pc:picChg>
      </pc:sldChg>
      <pc:sldChg chg="add del replId">
        <pc:chgData name="이해림" userId="S::hailim97@konkuk.ac.kr::da362752-a4b6-43ac-bb49-41d6e5cfdc35" providerId="AD" clId="Web-{4C5F12E4-F94A-4901-BC39-C20C960CE41A}" dt="2021-05-27T03:44:11.250" v="19"/>
        <pc:sldMkLst>
          <pc:docMk/>
          <pc:sldMk cId="2531893661" sldId="502"/>
        </pc:sldMkLst>
      </pc:sldChg>
      <pc:sldChg chg="delSp modSp add replId">
        <pc:chgData name="이해림" userId="S::hailim97@konkuk.ac.kr::da362752-a4b6-43ac-bb49-41d6e5cfdc35" providerId="AD" clId="Web-{4C5F12E4-F94A-4901-BC39-C20C960CE41A}" dt="2021-05-27T04:06:18.508" v="124" actId="1076"/>
        <pc:sldMkLst>
          <pc:docMk/>
          <pc:sldMk cId="975347394" sldId="503"/>
        </pc:sldMkLst>
        <pc:spChg chg="del">
          <ac:chgData name="이해림" userId="S::hailim97@konkuk.ac.kr::da362752-a4b6-43ac-bb49-41d6e5cfdc35" providerId="AD" clId="Web-{4C5F12E4-F94A-4901-BC39-C20C960CE41A}" dt="2021-05-27T04:05:57.476" v="115"/>
          <ac:spMkLst>
            <pc:docMk/>
            <pc:sldMk cId="975347394" sldId="503"/>
            <ac:spMk id="20" creationId="{E5DA2A65-06ED-4B43-BD56-C6A5A14BA50A}"/>
          </ac:spMkLst>
        </pc:spChg>
        <pc:spChg chg="mod">
          <ac:chgData name="이해림" userId="S::hailim97@konkuk.ac.kr::da362752-a4b6-43ac-bb49-41d6e5cfdc35" providerId="AD" clId="Web-{4C5F12E4-F94A-4901-BC39-C20C960CE41A}" dt="2021-05-27T04:06:02.180" v="119" actId="1076"/>
          <ac:spMkLst>
            <pc:docMk/>
            <pc:sldMk cId="975347394" sldId="503"/>
            <ac:spMk id="21" creationId="{437EB289-7148-4ED8-A705-4A7B87A96A25}"/>
          </ac:spMkLst>
        </pc:spChg>
        <pc:graphicFrameChg chg="mod modGraphic">
          <ac:chgData name="이해림" userId="S::hailim97@konkuk.ac.kr::da362752-a4b6-43ac-bb49-41d6e5cfdc35" providerId="AD" clId="Web-{4C5F12E4-F94A-4901-BC39-C20C960CE41A}" dt="2021-05-27T04:06:18.508" v="124" actId="1076"/>
          <ac:graphicFrameMkLst>
            <pc:docMk/>
            <pc:sldMk cId="975347394" sldId="503"/>
            <ac:graphicFrameMk id="3" creationId="{09AB6DA1-0745-4AFC-9DE8-7EE939D32C46}"/>
          </ac:graphicFrameMkLst>
        </pc:graphicFrameChg>
        <pc:graphicFrameChg chg="del">
          <ac:chgData name="이해림" userId="S::hailim97@konkuk.ac.kr::da362752-a4b6-43ac-bb49-41d6e5cfdc35" providerId="AD" clId="Web-{4C5F12E4-F94A-4901-BC39-C20C960CE41A}" dt="2021-05-27T04:05:58.055" v="118"/>
          <ac:graphicFrameMkLst>
            <pc:docMk/>
            <pc:sldMk cId="975347394" sldId="503"/>
            <ac:graphicFrameMk id="4" creationId="{EED5E279-B548-4527-A4BF-26F62668C8F5}"/>
          </ac:graphicFrameMkLst>
        </pc:graphicFrameChg>
        <pc:picChg chg="del">
          <ac:chgData name="이해림" userId="S::hailim97@konkuk.ac.kr::da362752-a4b6-43ac-bb49-41d6e5cfdc35" providerId="AD" clId="Web-{4C5F12E4-F94A-4901-BC39-C20C960CE41A}" dt="2021-05-27T04:05:57.648" v="116"/>
          <ac:picMkLst>
            <pc:docMk/>
            <pc:sldMk cId="975347394" sldId="503"/>
            <ac:picMk id="8" creationId="{839B8B75-1AD9-44CD-BD9E-CDC027474673}"/>
          </ac:picMkLst>
        </pc:picChg>
        <pc:picChg chg="del">
          <ac:chgData name="이해림" userId="S::hailim97@konkuk.ac.kr::da362752-a4b6-43ac-bb49-41d6e5cfdc35" providerId="AD" clId="Web-{4C5F12E4-F94A-4901-BC39-C20C960CE41A}" dt="2021-05-27T04:05:57.789" v="117"/>
          <ac:picMkLst>
            <pc:docMk/>
            <pc:sldMk cId="975347394" sldId="503"/>
            <ac:picMk id="10" creationId="{DB778865-2E48-40B6-BB2F-A8EBEA6403D2}"/>
          </ac:picMkLst>
        </pc:picChg>
      </pc:sldChg>
      <pc:sldChg chg="add del replId">
        <pc:chgData name="이해림" userId="S::hailim97@konkuk.ac.kr::da362752-a4b6-43ac-bb49-41d6e5cfdc35" providerId="AD" clId="Web-{4C5F12E4-F94A-4901-BC39-C20C960CE41A}" dt="2021-05-27T03:53:15.341" v="34"/>
        <pc:sldMkLst>
          <pc:docMk/>
          <pc:sldMk cId="4010355454" sldId="503"/>
        </pc:sldMkLst>
      </pc:sldChg>
      <pc:sldChg chg="add replId">
        <pc:chgData name="이해림" userId="S::hailim97@konkuk.ac.kr::da362752-a4b6-43ac-bb49-41d6e5cfdc35" providerId="AD" clId="Web-{4C5F12E4-F94A-4901-BC39-C20C960CE41A}" dt="2021-05-27T04:13:56.958" v="132"/>
        <pc:sldMkLst>
          <pc:docMk/>
          <pc:sldMk cId="2359597086" sldId="504"/>
        </pc:sldMkLst>
      </pc:sldChg>
      <pc:sldChg chg="addSp delSp modSp add replId">
        <pc:chgData name="이해림" userId="S::hailim97@konkuk.ac.kr::da362752-a4b6-43ac-bb49-41d6e5cfdc35" providerId="AD" clId="Web-{4C5F12E4-F94A-4901-BC39-C20C960CE41A}" dt="2021-05-27T05:16:30.184" v="590" actId="1076"/>
        <pc:sldMkLst>
          <pc:docMk/>
          <pc:sldMk cId="3243135811" sldId="505"/>
        </pc:sldMkLst>
        <pc:spChg chg="mod">
          <ac:chgData name="이해림" userId="S::hailim97@konkuk.ac.kr::da362752-a4b6-43ac-bb49-41d6e5cfdc35" providerId="AD" clId="Web-{4C5F12E4-F94A-4901-BC39-C20C960CE41A}" dt="2021-05-27T05:16:30.184" v="590" actId="1076"/>
          <ac:spMkLst>
            <pc:docMk/>
            <pc:sldMk cId="3243135811" sldId="505"/>
            <ac:spMk id="10" creationId="{6E599108-64D2-44CB-98E8-45A225291FE6}"/>
          </ac:spMkLst>
        </pc:spChg>
        <pc:spChg chg="add mod">
          <ac:chgData name="이해림" userId="S::hailim97@konkuk.ac.kr::da362752-a4b6-43ac-bb49-41d6e5cfdc35" providerId="AD" clId="Web-{4C5F12E4-F94A-4901-BC39-C20C960CE41A}" dt="2021-05-27T04:55:21.582" v="436" actId="1076"/>
          <ac:spMkLst>
            <pc:docMk/>
            <pc:sldMk cId="3243135811" sldId="505"/>
            <ac:spMk id="15" creationId="{E490015A-6604-4001-B76C-BA0965CDF9D3}"/>
          </ac:spMkLst>
        </pc:spChg>
        <pc:spChg chg="add mod">
          <ac:chgData name="이해림" userId="S::hailim97@konkuk.ac.kr::da362752-a4b6-43ac-bb49-41d6e5cfdc35" providerId="AD" clId="Web-{4C5F12E4-F94A-4901-BC39-C20C960CE41A}" dt="2021-05-27T04:56:48.691" v="446" actId="14100"/>
          <ac:spMkLst>
            <pc:docMk/>
            <pc:sldMk cId="3243135811" sldId="505"/>
            <ac:spMk id="16" creationId="{B7127EFE-A746-4403-AF36-1C3D71BA933A}"/>
          </ac:spMkLst>
        </pc:spChg>
        <pc:spChg chg="add mod">
          <ac:chgData name="이해림" userId="S::hailim97@konkuk.ac.kr::da362752-a4b6-43ac-bb49-41d6e5cfdc35" providerId="AD" clId="Web-{4C5F12E4-F94A-4901-BC39-C20C960CE41A}" dt="2021-05-27T04:57:05.129" v="450" actId="14100"/>
          <ac:spMkLst>
            <pc:docMk/>
            <pc:sldMk cId="3243135811" sldId="505"/>
            <ac:spMk id="26" creationId="{B7F1AE0C-456A-487A-911F-D9CCE025B83D}"/>
          </ac:spMkLst>
        </pc:spChg>
        <pc:spChg chg="add mod">
          <ac:chgData name="이해림" userId="S::hailim97@konkuk.ac.kr::da362752-a4b6-43ac-bb49-41d6e5cfdc35" providerId="AD" clId="Web-{4C5F12E4-F94A-4901-BC39-C20C960CE41A}" dt="2021-05-27T04:57:49.800" v="458" actId="14100"/>
          <ac:spMkLst>
            <pc:docMk/>
            <pc:sldMk cId="3243135811" sldId="505"/>
            <ac:spMk id="27" creationId="{EB1D192D-D25B-453D-8571-19C727C305A8}"/>
          </ac:spMkLst>
        </pc:spChg>
        <pc:spChg chg="mod">
          <ac:chgData name="이해림" userId="S::hailim97@konkuk.ac.kr::da362752-a4b6-43ac-bb49-41d6e5cfdc35" providerId="AD" clId="Web-{4C5F12E4-F94A-4901-BC39-C20C960CE41A}" dt="2021-05-27T04:55:25.879" v="437" actId="1076"/>
          <ac:spMkLst>
            <pc:docMk/>
            <pc:sldMk cId="3243135811" sldId="505"/>
            <ac:spMk id="39" creationId="{D4AAFDB6-4FAC-4AAB-9BF2-B4156EB61A13}"/>
          </ac:spMkLst>
        </pc:spChg>
        <pc:spChg chg="mod">
          <ac:chgData name="이해림" userId="S::hailim97@konkuk.ac.kr::da362752-a4b6-43ac-bb49-41d6e5cfdc35" providerId="AD" clId="Web-{4C5F12E4-F94A-4901-BC39-C20C960CE41A}" dt="2021-05-27T04:50:05.366" v="386" actId="1076"/>
          <ac:spMkLst>
            <pc:docMk/>
            <pc:sldMk cId="3243135811" sldId="505"/>
            <ac:spMk id="40" creationId="{7D37EA66-6AB0-485E-A52A-3D8FBA3A3870}"/>
          </ac:spMkLst>
        </pc:spChg>
        <pc:grpChg chg="add mod">
          <ac:chgData name="이해림" userId="S::hailim97@konkuk.ac.kr::da362752-a4b6-43ac-bb49-41d6e5cfdc35" providerId="AD" clId="Web-{4C5F12E4-F94A-4901-BC39-C20C960CE41A}" dt="2021-05-27T04:50:00.006" v="385" actId="1076"/>
          <ac:grpSpMkLst>
            <pc:docMk/>
            <pc:sldMk cId="3243135811" sldId="505"/>
            <ac:grpSpMk id="8" creationId="{93AF3F95-61D9-49A3-86B5-18284C50F582}"/>
          </ac:grpSpMkLst>
        </pc:grpChg>
        <pc:grpChg chg="del">
          <ac:chgData name="이해림" userId="S::hailim97@konkuk.ac.kr::da362752-a4b6-43ac-bb49-41d6e5cfdc35" providerId="AD" clId="Web-{4C5F12E4-F94A-4901-BC39-C20C960CE41A}" dt="2021-05-27T04:42:49.525" v="360"/>
          <ac:grpSpMkLst>
            <pc:docMk/>
            <pc:sldMk cId="3243135811" sldId="505"/>
            <ac:grpSpMk id="17" creationId="{FB43DDDC-7D8F-450E-B256-45371D1F100B}"/>
          </ac:grpSpMkLst>
        </pc:grpChg>
        <pc:picChg chg="add mod">
          <ac:chgData name="이해림" userId="S::hailim97@konkuk.ac.kr::da362752-a4b6-43ac-bb49-41d6e5cfdc35" providerId="AD" clId="Web-{4C5F12E4-F94A-4901-BC39-C20C960CE41A}" dt="2021-05-27T04:48:57.100" v="379" actId="1076"/>
          <ac:picMkLst>
            <pc:docMk/>
            <pc:sldMk cId="3243135811" sldId="505"/>
            <ac:picMk id="3" creationId="{9B301962-C361-42E1-BA3C-EA5CB6A8993C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49:42.475" v="382" actId="1076"/>
          <ac:picMkLst>
            <pc:docMk/>
            <pc:sldMk cId="3243135811" sldId="505"/>
            <ac:picMk id="4" creationId="{8D93C069-3A43-47A2-BA51-E63CC20DE151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53:28.286" v="392" actId="1076"/>
          <ac:picMkLst>
            <pc:docMk/>
            <pc:sldMk cId="3243135811" sldId="505"/>
            <ac:picMk id="11" creationId="{012E4C36-F43F-4247-A2B4-375D31BDE3CC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54:09.114" v="398" actId="14100"/>
          <ac:picMkLst>
            <pc:docMk/>
            <pc:sldMk cId="3243135811" sldId="505"/>
            <ac:picMk id="13" creationId="{F3F02511-D05F-4C33-BD82-D4AEFCD4AC02}"/>
          </ac:picMkLst>
        </pc:picChg>
        <pc:picChg chg="del">
          <ac:chgData name="이해림" userId="S::hailim97@konkuk.ac.kr::da362752-a4b6-43ac-bb49-41d6e5cfdc35" providerId="AD" clId="Web-{4C5F12E4-F94A-4901-BC39-C20C960CE41A}" dt="2021-05-27T04:43:20.025" v="377"/>
          <ac:picMkLst>
            <pc:docMk/>
            <pc:sldMk cId="3243135811" sldId="505"/>
            <ac:picMk id="34" creationId="{D330F57C-C0C9-4590-97C7-A3ECC97FCE5A}"/>
          </ac:picMkLst>
        </pc:picChg>
        <pc:picChg chg="del">
          <ac:chgData name="이해림" userId="S::hailim97@konkuk.ac.kr::da362752-a4b6-43ac-bb49-41d6e5cfdc35" providerId="AD" clId="Web-{4C5F12E4-F94A-4901-BC39-C20C960CE41A}" dt="2021-05-27T04:43:19.993" v="376"/>
          <ac:picMkLst>
            <pc:docMk/>
            <pc:sldMk cId="3243135811" sldId="505"/>
            <ac:picMk id="36" creationId="{E718CEEE-F382-46C1-96A2-ADB10F018CFE}"/>
          </ac:picMkLst>
        </pc:picChg>
        <pc:picChg chg="del">
          <ac:chgData name="이해림" userId="S::hailim97@konkuk.ac.kr::da362752-a4b6-43ac-bb49-41d6e5cfdc35" providerId="AD" clId="Web-{4C5F12E4-F94A-4901-BC39-C20C960CE41A}" dt="2021-05-27T04:43:19.446" v="375"/>
          <ac:picMkLst>
            <pc:docMk/>
            <pc:sldMk cId="3243135811" sldId="505"/>
            <ac:picMk id="37" creationId="{E70C771A-77D3-4EF6-AED8-27B66E144E05}"/>
          </ac:picMkLst>
        </pc:picChg>
      </pc:sldChg>
      <pc:sldChg chg="addSp delSp modSp add ord replId">
        <pc:chgData name="이해림" userId="S::hailim97@konkuk.ac.kr::da362752-a4b6-43ac-bb49-41d6e5cfdc35" providerId="AD" clId="Web-{4C5F12E4-F94A-4901-BC39-C20C960CE41A}" dt="2021-05-27T05:56:55.403" v="802"/>
        <pc:sldMkLst>
          <pc:docMk/>
          <pc:sldMk cId="1000963798" sldId="506"/>
        </pc:sldMkLst>
        <pc:spChg chg="mod">
          <ac:chgData name="이해림" userId="S::hailim97@konkuk.ac.kr::da362752-a4b6-43ac-bb49-41d6e5cfdc35" providerId="AD" clId="Web-{4C5F12E4-F94A-4901-BC39-C20C960CE41A}" dt="2021-05-27T05:14:11.247" v="541" actId="1076"/>
          <ac:spMkLst>
            <pc:docMk/>
            <pc:sldMk cId="1000963798" sldId="506"/>
            <ac:spMk id="10" creationId="{6E599108-64D2-44CB-98E8-45A225291FE6}"/>
          </ac:spMkLst>
        </pc:spChg>
        <pc:spChg chg="add mod">
          <ac:chgData name="이해림" userId="S::hailim97@konkuk.ac.kr::da362752-a4b6-43ac-bb49-41d6e5cfdc35" providerId="AD" clId="Web-{4C5F12E4-F94A-4901-BC39-C20C960CE41A}" dt="2021-05-27T05:14:11.294" v="545" actId="1076"/>
          <ac:spMkLst>
            <pc:docMk/>
            <pc:sldMk cId="1000963798" sldId="506"/>
            <ac:spMk id="11" creationId="{13A4FA08-026C-447C-A80A-817BF599AF24}"/>
          </ac:spMkLst>
        </pc:spChg>
        <pc:spChg chg="add mod">
          <ac:chgData name="이해림" userId="S::hailim97@konkuk.ac.kr::da362752-a4b6-43ac-bb49-41d6e5cfdc35" providerId="AD" clId="Web-{4C5F12E4-F94A-4901-BC39-C20C960CE41A}" dt="2021-05-27T05:14:33.062" v="549" actId="1076"/>
          <ac:spMkLst>
            <pc:docMk/>
            <pc:sldMk cId="1000963798" sldId="506"/>
            <ac:spMk id="15" creationId="{7E098002-9802-4548-8786-363F9731F68A}"/>
          </ac:spMkLst>
        </pc:spChg>
        <pc:spChg chg="add mod">
          <ac:chgData name="이해림" userId="S::hailim97@konkuk.ac.kr::da362752-a4b6-43ac-bb49-41d6e5cfdc35" providerId="AD" clId="Web-{4C5F12E4-F94A-4901-BC39-C20C960CE41A}" dt="2021-05-27T05:16:10.934" v="588" actId="1076"/>
          <ac:spMkLst>
            <pc:docMk/>
            <pc:sldMk cId="1000963798" sldId="506"/>
            <ac:spMk id="19" creationId="{5766D28A-BDC1-42B4-8CDB-8438D663D82E}"/>
          </ac:spMkLst>
        </pc:spChg>
        <pc:spChg chg="add mod">
          <ac:chgData name="이해림" userId="S::hailim97@konkuk.ac.kr::da362752-a4b6-43ac-bb49-41d6e5cfdc35" providerId="AD" clId="Web-{4C5F12E4-F94A-4901-BC39-C20C960CE41A}" dt="2021-05-27T05:14:27.950" v="548" actId="1076"/>
          <ac:spMkLst>
            <pc:docMk/>
            <pc:sldMk cId="1000963798" sldId="506"/>
            <ac:spMk id="20" creationId="{D5E96D38-54DE-4680-B169-6821B579F237}"/>
          </ac:spMkLst>
        </pc:spChg>
        <pc:spChg chg="add mod">
          <ac:chgData name="이해림" userId="S::hailim97@konkuk.ac.kr::da362752-a4b6-43ac-bb49-41d6e5cfdc35" providerId="AD" clId="Web-{4C5F12E4-F94A-4901-BC39-C20C960CE41A}" dt="2021-05-27T05:14:21.981" v="547" actId="1076"/>
          <ac:spMkLst>
            <pc:docMk/>
            <pc:sldMk cId="1000963798" sldId="506"/>
            <ac:spMk id="24" creationId="{B52FF28D-25C8-400B-AE0E-25AD07DDC914}"/>
          </ac:spMkLst>
        </pc:spChg>
        <pc:spChg chg="add mod">
          <ac:chgData name="이해림" userId="S::hailim97@konkuk.ac.kr::da362752-a4b6-43ac-bb49-41d6e5cfdc35" providerId="AD" clId="Web-{4C5F12E4-F94A-4901-BC39-C20C960CE41A}" dt="2021-05-27T05:14:17.684" v="546" actId="1076"/>
          <ac:spMkLst>
            <pc:docMk/>
            <pc:sldMk cId="1000963798" sldId="506"/>
            <ac:spMk id="25" creationId="{BC03E101-4929-4EF7-836C-343008558E5B}"/>
          </ac:spMkLst>
        </pc:spChg>
        <pc:spChg chg="add mod">
          <ac:chgData name="이해림" userId="S::hailim97@konkuk.ac.kr::da362752-a4b6-43ac-bb49-41d6e5cfdc35" providerId="AD" clId="Web-{4C5F12E4-F94A-4901-BC39-C20C960CE41A}" dt="2021-05-27T05:16:14.668" v="589" actId="1076"/>
          <ac:spMkLst>
            <pc:docMk/>
            <pc:sldMk cId="1000963798" sldId="506"/>
            <ac:spMk id="32" creationId="{25544FC4-C7C3-45D0-A778-399041C0753D}"/>
          </ac:spMkLst>
        </pc:spChg>
        <pc:spChg chg="add del">
          <ac:chgData name="이해림" userId="S::hailim97@konkuk.ac.kr::da362752-a4b6-43ac-bb49-41d6e5cfdc35" providerId="AD" clId="Web-{4C5F12E4-F94A-4901-BC39-C20C960CE41A}" dt="2021-05-27T05:15:34.809" v="582"/>
          <ac:spMkLst>
            <pc:docMk/>
            <pc:sldMk cId="1000963798" sldId="506"/>
            <ac:spMk id="33" creationId="{DFABF933-98B9-4C0A-B1AA-3041035193EF}"/>
          </ac:spMkLst>
        </pc:spChg>
        <pc:spChg chg="mod">
          <ac:chgData name="이해림" userId="S::hailim97@konkuk.ac.kr::da362752-a4b6-43ac-bb49-41d6e5cfdc35" providerId="AD" clId="Web-{4C5F12E4-F94A-4901-BC39-C20C960CE41A}" dt="2021-05-27T05:14:11.263" v="542" actId="1076"/>
          <ac:spMkLst>
            <pc:docMk/>
            <pc:sldMk cId="1000963798" sldId="506"/>
            <ac:spMk id="39" creationId="{D4AAFDB6-4FAC-4AAB-9BF2-B4156EB61A13}"/>
          </ac:spMkLst>
        </pc:spChg>
        <pc:spChg chg="del">
          <ac:chgData name="이해림" userId="S::hailim97@konkuk.ac.kr::da362752-a4b6-43ac-bb49-41d6e5cfdc35" providerId="AD" clId="Web-{4C5F12E4-F94A-4901-BC39-C20C960CE41A}" dt="2021-05-27T05:01:24.113" v="485"/>
          <ac:spMkLst>
            <pc:docMk/>
            <pc:sldMk cId="1000963798" sldId="506"/>
            <ac:spMk id="42" creationId="{CE19D4B8-98E8-4E46-9A38-D87EFACC7438}"/>
          </ac:spMkLst>
        </pc:spChg>
        <pc:spChg chg="del">
          <ac:chgData name="이해림" userId="S::hailim97@konkuk.ac.kr::da362752-a4b6-43ac-bb49-41d6e5cfdc35" providerId="AD" clId="Web-{4C5F12E4-F94A-4901-BC39-C20C960CE41A}" dt="2021-05-27T05:01:24.113" v="484"/>
          <ac:spMkLst>
            <pc:docMk/>
            <pc:sldMk cId="1000963798" sldId="506"/>
            <ac:spMk id="44" creationId="{DCC7357A-5808-4B3F-9B34-8496C3442702}"/>
          </ac:spMkLst>
        </pc:spChg>
        <pc:spChg chg="del">
          <ac:chgData name="이해림" userId="S::hailim97@konkuk.ac.kr::da362752-a4b6-43ac-bb49-41d6e5cfdc35" providerId="AD" clId="Web-{4C5F12E4-F94A-4901-BC39-C20C960CE41A}" dt="2021-05-27T05:01:24.113" v="483"/>
          <ac:spMkLst>
            <pc:docMk/>
            <pc:sldMk cId="1000963798" sldId="506"/>
            <ac:spMk id="45" creationId="{B3E70700-B501-4700-B7F5-90853EEAD71B}"/>
          </ac:spMkLst>
        </pc:spChg>
        <pc:grpChg chg="del">
          <ac:chgData name="이해림" userId="S::hailim97@konkuk.ac.kr::da362752-a4b6-43ac-bb49-41d6e5cfdc35" providerId="AD" clId="Web-{4C5F12E4-F94A-4901-BC39-C20C960CE41A}" dt="2021-05-27T04:59:28.300" v="463"/>
          <ac:grpSpMkLst>
            <pc:docMk/>
            <pc:sldMk cId="1000963798" sldId="506"/>
            <ac:grpSpMk id="17" creationId="{FB43DDDC-7D8F-450E-B256-45371D1F100B}"/>
          </ac:grpSpMkLst>
        </pc:grpChg>
        <pc:picChg chg="add mod">
          <ac:chgData name="이해림" userId="S::hailim97@konkuk.ac.kr::da362752-a4b6-43ac-bb49-41d6e5cfdc35" providerId="AD" clId="Web-{4C5F12E4-F94A-4901-BC39-C20C960CE41A}" dt="2021-05-27T05:14:11.263" v="543" actId="1076"/>
          <ac:picMkLst>
            <pc:docMk/>
            <pc:sldMk cId="1000963798" sldId="506"/>
            <ac:picMk id="3" creationId="{1B8F6040-F46F-4E57-A28C-F738DC2837E7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5:06:14.938" v="497"/>
          <ac:picMkLst>
            <pc:docMk/>
            <pc:sldMk cId="1000963798" sldId="506"/>
            <ac:picMk id="4" creationId="{64F5BED9-BA4D-4009-9CA2-30247B4BDF87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14:11.278" v="544" actId="1076"/>
          <ac:picMkLst>
            <pc:docMk/>
            <pc:sldMk cId="1000963798" sldId="506"/>
            <ac:picMk id="8" creationId="{9DF0C1A0-D17F-44A6-82DB-9B4F2E49C356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13:49.763" v="538" actId="1076"/>
          <ac:picMkLst>
            <pc:docMk/>
            <pc:sldMk cId="1000963798" sldId="506"/>
            <ac:picMk id="13" creationId="{F989E8DC-512B-4455-A6D1-FEDEEE2C7761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15:57.278" v="585" actId="14100"/>
          <ac:picMkLst>
            <pc:docMk/>
            <pc:sldMk cId="1000963798" sldId="506"/>
            <ac:picMk id="16" creationId="{4082221D-6B4D-4C1D-B734-BCFF881FEC5B}"/>
          </ac:picMkLst>
        </pc:picChg>
        <pc:picChg chg="add del">
          <ac:chgData name="이해림" userId="S::hailim97@konkuk.ac.kr::da362752-a4b6-43ac-bb49-41d6e5cfdc35" providerId="AD" clId="Web-{4C5F12E4-F94A-4901-BC39-C20C960CE41A}" dt="2021-05-27T05:14:44.684" v="551"/>
          <ac:picMkLst>
            <pc:docMk/>
            <pc:sldMk cId="1000963798" sldId="506"/>
            <ac:picMk id="18" creationId="{F3FE7494-566D-445F-BF3A-E638F2A3DF3F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5:56:55.403" v="802"/>
          <ac:picMkLst>
            <pc:docMk/>
            <pc:sldMk cId="1000963798" sldId="506"/>
            <ac:picMk id="22" creationId="{68F2E62A-39EB-47B0-A563-5F9A16B9AA3A}"/>
          </ac:picMkLst>
        </pc:picChg>
        <pc:picChg chg="del">
          <ac:chgData name="이해림" userId="S::hailim97@konkuk.ac.kr::da362752-a4b6-43ac-bb49-41d6e5cfdc35" providerId="AD" clId="Web-{4C5F12E4-F94A-4901-BC39-C20C960CE41A}" dt="2021-05-27T05:01:21.096" v="482"/>
          <ac:picMkLst>
            <pc:docMk/>
            <pc:sldMk cId="1000963798" sldId="506"/>
            <ac:picMk id="41" creationId="{080101E2-108F-45E1-BDBD-C9141D3DE49C}"/>
          </ac:picMkLst>
        </pc:picChg>
      </pc:sldChg>
      <pc:sldChg chg="addSp delSp modSp add ord replId">
        <pc:chgData name="이해림" userId="S::hailim97@konkuk.ac.kr::da362752-a4b6-43ac-bb49-41d6e5cfdc35" providerId="AD" clId="Web-{4C5F12E4-F94A-4901-BC39-C20C960CE41A}" dt="2021-05-27T05:49:32.984" v="767" actId="1076"/>
        <pc:sldMkLst>
          <pc:docMk/>
          <pc:sldMk cId="765187232" sldId="507"/>
        </pc:sldMkLst>
        <pc:spChg chg="mod">
          <ac:chgData name="이해림" userId="S::hailim97@konkuk.ac.kr::da362752-a4b6-43ac-bb49-41d6e5cfdc35" providerId="AD" clId="Web-{4C5F12E4-F94A-4901-BC39-C20C960CE41A}" dt="2021-05-27T05:21:34.900" v="631" actId="20577"/>
          <ac:spMkLst>
            <pc:docMk/>
            <pc:sldMk cId="765187232" sldId="507"/>
            <ac:spMk id="10" creationId="{6E599108-64D2-44CB-98E8-45A225291FE6}"/>
          </ac:spMkLst>
        </pc:spChg>
        <pc:spChg chg="del">
          <ac:chgData name="이해림" userId="S::hailim97@konkuk.ac.kr::da362752-a4b6-43ac-bb49-41d6e5cfdc35" providerId="AD" clId="Web-{4C5F12E4-F94A-4901-BC39-C20C960CE41A}" dt="2021-05-27T05:21:49.541" v="634"/>
          <ac:spMkLst>
            <pc:docMk/>
            <pc:sldMk cId="765187232" sldId="507"/>
            <ac:spMk id="11" creationId="{13A4FA08-026C-447C-A80A-817BF599AF24}"/>
          </ac:spMkLst>
        </pc:spChg>
        <pc:spChg chg="mod">
          <ac:chgData name="이해림" userId="S::hailim97@konkuk.ac.kr::da362752-a4b6-43ac-bb49-41d6e5cfdc35" providerId="AD" clId="Web-{4C5F12E4-F94A-4901-BC39-C20C960CE41A}" dt="2021-05-27T05:41:40.424" v="709" actId="1076"/>
          <ac:spMkLst>
            <pc:docMk/>
            <pc:sldMk cId="765187232" sldId="507"/>
            <ac:spMk id="19" creationId="{5766D28A-BDC1-42B4-8CDB-8438D663D82E}"/>
          </ac:spMkLst>
        </pc:spChg>
        <pc:spChg chg="mod">
          <ac:chgData name="이해림" userId="S::hailim97@konkuk.ac.kr::da362752-a4b6-43ac-bb49-41d6e5cfdc35" providerId="AD" clId="Web-{4C5F12E4-F94A-4901-BC39-C20C960CE41A}" dt="2021-05-27T05:37:44.160" v="665" actId="1076"/>
          <ac:spMkLst>
            <pc:docMk/>
            <pc:sldMk cId="765187232" sldId="507"/>
            <ac:spMk id="20" creationId="{D5E96D38-54DE-4680-B169-6821B579F237}"/>
          </ac:spMkLst>
        </pc:spChg>
        <pc:spChg chg="mod">
          <ac:chgData name="이해림" userId="S::hailim97@konkuk.ac.kr::da362752-a4b6-43ac-bb49-41d6e5cfdc35" providerId="AD" clId="Web-{4C5F12E4-F94A-4901-BC39-C20C960CE41A}" dt="2021-05-27T05:33:17.271" v="640" actId="1076"/>
          <ac:spMkLst>
            <pc:docMk/>
            <pc:sldMk cId="765187232" sldId="507"/>
            <ac:spMk id="24" creationId="{B52FF28D-25C8-400B-AE0E-25AD07DDC914}"/>
          </ac:spMkLst>
        </pc:spChg>
        <pc:spChg chg="mod ord">
          <ac:chgData name="이해림" userId="S::hailim97@konkuk.ac.kr::da362752-a4b6-43ac-bb49-41d6e5cfdc35" providerId="AD" clId="Web-{4C5F12E4-F94A-4901-BC39-C20C960CE41A}" dt="2021-05-27T05:38:15.441" v="669" actId="14100"/>
          <ac:spMkLst>
            <pc:docMk/>
            <pc:sldMk cId="765187232" sldId="507"/>
            <ac:spMk id="25" creationId="{BC03E101-4929-4EF7-836C-343008558E5B}"/>
          </ac:spMkLst>
        </pc:spChg>
        <pc:spChg chg="add mod">
          <ac:chgData name="이해림" userId="S::hailim97@konkuk.ac.kr::da362752-a4b6-43ac-bb49-41d6e5cfdc35" providerId="AD" clId="Web-{4C5F12E4-F94A-4901-BC39-C20C960CE41A}" dt="2021-05-27T05:41:33.940" v="707" actId="1076"/>
          <ac:spMkLst>
            <pc:docMk/>
            <pc:sldMk cId="765187232" sldId="507"/>
            <ac:spMk id="29" creationId="{0752613E-477A-44CA-89AC-575A4C288540}"/>
          </ac:spMkLst>
        </pc:spChg>
        <pc:spChg chg="add mod">
          <ac:chgData name="이해림" userId="S::hailim97@konkuk.ac.kr::da362752-a4b6-43ac-bb49-41d6e5cfdc35" providerId="AD" clId="Web-{4C5F12E4-F94A-4901-BC39-C20C960CE41A}" dt="2021-05-27T05:41:33.956" v="708" actId="1076"/>
          <ac:spMkLst>
            <pc:docMk/>
            <pc:sldMk cId="765187232" sldId="507"/>
            <ac:spMk id="30" creationId="{41AF3923-D65A-4B1E-9754-FB41442B7908}"/>
          </ac:spMkLst>
        </pc:spChg>
        <pc:spChg chg="mod">
          <ac:chgData name="이해림" userId="S::hailim97@konkuk.ac.kr::da362752-a4b6-43ac-bb49-41d6e5cfdc35" providerId="AD" clId="Web-{4C5F12E4-F94A-4901-BC39-C20C960CE41A}" dt="2021-05-27T05:49:32.984" v="767" actId="1076"/>
          <ac:spMkLst>
            <pc:docMk/>
            <pc:sldMk cId="765187232" sldId="507"/>
            <ac:spMk id="32" creationId="{25544FC4-C7C3-45D0-A778-399041C0753D}"/>
          </ac:spMkLst>
        </pc:spChg>
        <pc:spChg chg="mod">
          <ac:chgData name="이해림" userId="S::hailim97@konkuk.ac.kr::da362752-a4b6-43ac-bb49-41d6e5cfdc35" providerId="AD" clId="Web-{4C5F12E4-F94A-4901-BC39-C20C960CE41A}" dt="2021-05-27T05:21:45.900" v="632" actId="1076"/>
          <ac:spMkLst>
            <pc:docMk/>
            <pc:sldMk cId="765187232" sldId="507"/>
            <ac:spMk id="39" creationId="{D4AAFDB6-4FAC-4AAB-9BF2-B4156EB61A13}"/>
          </ac:spMkLst>
        </pc:spChg>
        <pc:grpChg chg="add del mod">
          <ac:chgData name="이해림" userId="S::hailim97@konkuk.ac.kr::da362752-a4b6-43ac-bb49-41d6e5cfdc35" providerId="AD" clId="Web-{4C5F12E4-F94A-4901-BC39-C20C960CE41A}" dt="2021-05-27T05:20:33.229" v="605"/>
          <ac:grpSpMkLst>
            <pc:docMk/>
            <pc:sldMk cId="765187232" sldId="507"/>
            <ac:grpSpMk id="21" creationId="{11C68025-27CD-4453-BAA0-A38489BF77E9}"/>
          </ac:grpSpMkLst>
        </pc:grpChg>
        <pc:grpChg chg="add del mod">
          <ac:chgData name="이해림" userId="S::hailim97@konkuk.ac.kr::da362752-a4b6-43ac-bb49-41d6e5cfdc35" providerId="AD" clId="Web-{4C5F12E4-F94A-4901-BC39-C20C960CE41A}" dt="2021-05-27T05:20:44.651" v="608"/>
          <ac:grpSpMkLst>
            <pc:docMk/>
            <pc:sldMk cId="765187232" sldId="507"/>
            <ac:grpSpMk id="26" creationId="{11C68025-27CD-4453-BAA0-A38489BF77E9}"/>
          </ac:grpSpMkLst>
        </pc:grpChg>
        <pc:picChg chg="del">
          <ac:chgData name="이해림" userId="S::hailim97@konkuk.ac.kr::da362752-a4b6-43ac-bb49-41d6e5cfdc35" providerId="AD" clId="Web-{4C5F12E4-F94A-4901-BC39-C20C960CE41A}" dt="2021-05-27T05:20:04.807" v="599"/>
          <ac:picMkLst>
            <pc:docMk/>
            <pc:sldMk cId="765187232" sldId="507"/>
            <ac:picMk id="3" creationId="{1B8F6040-F46F-4E57-A28C-F738DC2837E7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37:25.270" v="661" actId="1076"/>
          <ac:picMkLst>
            <pc:docMk/>
            <pc:sldMk cId="765187232" sldId="507"/>
            <ac:picMk id="4" creationId="{B8101324-349B-4C87-8F9B-EFC8BC825652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5:33:34.583" v="643"/>
          <ac:picMkLst>
            <pc:docMk/>
            <pc:sldMk cId="765187232" sldId="507"/>
            <ac:picMk id="7" creationId="{739CE787-2F98-469E-BCBF-DFE5A1A0B6D9}"/>
          </ac:picMkLst>
        </pc:picChg>
        <pc:picChg chg="del">
          <ac:chgData name="이해림" userId="S::hailim97@konkuk.ac.kr::da362752-a4b6-43ac-bb49-41d6e5cfdc35" providerId="AD" clId="Web-{4C5F12E4-F94A-4901-BC39-C20C960CE41A}" dt="2021-05-27T05:21:48.213" v="633"/>
          <ac:picMkLst>
            <pc:docMk/>
            <pc:sldMk cId="765187232" sldId="507"/>
            <ac:picMk id="8" creationId="{9DF0C1A0-D17F-44A6-82DB-9B4F2E49C356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5:36:22.504" v="647"/>
          <ac:picMkLst>
            <pc:docMk/>
            <pc:sldMk cId="765187232" sldId="507"/>
            <ac:picMk id="9" creationId="{2F55DC55-3E85-4F65-B628-7178CE0975FD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41:33.924" v="706" actId="1076"/>
          <ac:picMkLst>
            <pc:docMk/>
            <pc:sldMk cId="765187232" sldId="507"/>
            <ac:picMk id="12" creationId="{F2F414C6-AED4-4042-B940-0CFFC2C1F4FC}"/>
          </ac:picMkLst>
        </pc:picChg>
        <pc:picChg chg="del">
          <ac:chgData name="이해림" userId="S::hailim97@konkuk.ac.kr::da362752-a4b6-43ac-bb49-41d6e5cfdc35" providerId="AD" clId="Web-{4C5F12E4-F94A-4901-BC39-C20C960CE41A}" dt="2021-05-27T05:33:18.802" v="641"/>
          <ac:picMkLst>
            <pc:docMk/>
            <pc:sldMk cId="765187232" sldId="507"/>
            <ac:picMk id="13" creationId="{F989E8DC-512B-4455-A6D1-FEDEEE2C7761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48:35.219" v="753" actId="1076"/>
          <ac:picMkLst>
            <pc:docMk/>
            <pc:sldMk cId="765187232" sldId="507"/>
            <ac:picMk id="14" creationId="{14B35C7D-8382-4B70-8BDA-15B45C93A356}"/>
          </ac:picMkLst>
        </pc:picChg>
        <pc:picChg chg="del">
          <ac:chgData name="이해림" userId="S::hailim97@konkuk.ac.kr::da362752-a4b6-43ac-bb49-41d6e5cfdc35" providerId="AD" clId="Web-{4C5F12E4-F94A-4901-BC39-C20C960CE41A}" dt="2021-05-27T05:39:46.128" v="684"/>
          <ac:picMkLst>
            <pc:docMk/>
            <pc:sldMk cId="765187232" sldId="507"/>
            <ac:picMk id="16" creationId="{4082221D-6B4D-4C1D-B734-BCFF881FEC5B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48:48.406" v="756" actId="14100"/>
          <ac:picMkLst>
            <pc:docMk/>
            <pc:sldMk cId="765187232" sldId="507"/>
            <ac:picMk id="17" creationId="{AE643B4F-4647-47EC-9F1B-C977A3BFBC96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48:08.953" v="749" actId="14100"/>
          <ac:picMkLst>
            <pc:docMk/>
            <pc:sldMk cId="765187232" sldId="507"/>
            <ac:picMk id="18" creationId="{6D6CBF8E-4AF3-4350-9A3C-5AC9AF740749}"/>
          </ac:picMkLst>
        </pc:picChg>
        <pc:picChg chg="add">
          <ac:chgData name="이해림" userId="S::hailim97@konkuk.ac.kr::da362752-a4b6-43ac-bb49-41d6e5cfdc35" providerId="AD" clId="Web-{4C5F12E4-F94A-4901-BC39-C20C960CE41A}" dt="2021-05-27T05:20:05.448" v="600"/>
          <ac:picMkLst>
            <pc:docMk/>
            <pc:sldMk cId="765187232" sldId="507"/>
            <ac:picMk id="22" creationId="{E7260AFF-2E4C-4859-8EF1-1AD4C6EC27EB}"/>
          </ac:picMkLst>
        </pc:picChg>
        <pc:picChg chg="add">
          <ac:chgData name="이해림" userId="S::hailim97@konkuk.ac.kr::da362752-a4b6-43ac-bb49-41d6e5cfdc35" providerId="AD" clId="Web-{4C5F12E4-F94A-4901-BC39-C20C960CE41A}" dt="2021-05-27T05:20:05.448" v="600"/>
          <ac:picMkLst>
            <pc:docMk/>
            <pc:sldMk cId="765187232" sldId="507"/>
            <ac:picMk id="23" creationId="{3E7CEBA9-8329-4155-A254-E2ED34AFD3ED}"/>
          </ac:picMkLst>
        </pc:picChg>
        <pc:picChg chg="add mod topLvl">
          <ac:chgData name="이해림" userId="S::hailim97@konkuk.ac.kr::da362752-a4b6-43ac-bb49-41d6e5cfdc35" providerId="AD" clId="Web-{4C5F12E4-F94A-4901-BC39-C20C960CE41A}" dt="2021-05-27T05:37:16.660" v="658" actId="1076"/>
          <ac:picMkLst>
            <pc:docMk/>
            <pc:sldMk cId="765187232" sldId="507"/>
            <ac:picMk id="27" creationId="{E7260AFF-2E4C-4859-8EF1-1AD4C6EC27EB}"/>
          </ac:picMkLst>
        </pc:picChg>
        <pc:picChg chg="add del mod topLvl">
          <ac:chgData name="이해림" userId="S::hailim97@konkuk.ac.kr::da362752-a4b6-43ac-bb49-41d6e5cfdc35" providerId="AD" clId="Web-{4C5F12E4-F94A-4901-BC39-C20C960CE41A}" dt="2021-05-27T05:21:17.135" v="611"/>
          <ac:picMkLst>
            <pc:docMk/>
            <pc:sldMk cId="765187232" sldId="507"/>
            <ac:picMk id="28" creationId="{3E7CEBA9-8329-4155-A254-E2ED34AFD3ED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49:01.890" v="759" actId="14100"/>
          <ac:picMkLst>
            <pc:docMk/>
            <pc:sldMk cId="765187232" sldId="507"/>
            <ac:picMk id="34" creationId="{738C93D2-100A-4889-A7C3-27425A460A06}"/>
          </ac:picMkLst>
        </pc:picChg>
      </pc:sldChg>
      <pc:sldChg chg="addSp delSp modSp add replId">
        <pc:chgData name="이해림" userId="S::hailim97@konkuk.ac.kr::da362752-a4b6-43ac-bb49-41d6e5cfdc35" providerId="AD" clId="Web-{4C5F12E4-F94A-4901-BC39-C20C960CE41A}" dt="2021-05-27T06:07:24.555" v="917" actId="1076"/>
        <pc:sldMkLst>
          <pc:docMk/>
          <pc:sldMk cId="6293052" sldId="508"/>
        </pc:sldMkLst>
        <pc:spChg chg="mod">
          <ac:chgData name="이해림" userId="S::hailim97@konkuk.ac.kr::da362752-a4b6-43ac-bb49-41d6e5cfdc35" providerId="AD" clId="Web-{4C5F12E4-F94A-4901-BC39-C20C960CE41A}" dt="2021-05-27T06:07:19.306" v="916" actId="1076"/>
          <ac:spMkLst>
            <pc:docMk/>
            <pc:sldMk cId="6293052" sldId="508"/>
            <ac:spMk id="10" creationId="{6E599108-64D2-44CB-98E8-45A225291FE6}"/>
          </ac:spMkLst>
        </pc:spChg>
        <pc:spChg chg="mod">
          <ac:chgData name="이해림" userId="S::hailim97@konkuk.ac.kr::da362752-a4b6-43ac-bb49-41d6e5cfdc35" providerId="AD" clId="Web-{4C5F12E4-F94A-4901-BC39-C20C960CE41A}" dt="2021-05-27T06:06:29.806" v="906" actId="1076"/>
          <ac:spMkLst>
            <pc:docMk/>
            <pc:sldMk cId="6293052" sldId="508"/>
            <ac:spMk id="15" creationId="{7E098002-9802-4548-8786-363F9731F68A}"/>
          </ac:spMkLst>
        </pc:spChg>
        <pc:spChg chg="mod">
          <ac:chgData name="이해림" userId="S::hailim97@konkuk.ac.kr::da362752-a4b6-43ac-bb49-41d6e5cfdc35" providerId="AD" clId="Web-{4C5F12E4-F94A-4901-BC39-C20C960CE41A}" dt="2021-05-27T06:06:32.603" v="907" actId="1076"/>
          <ac:spMkLst>
            <pc:docMk/>
            <pc:sldMk cId="6293052" sldId="508"/>
            <ac:spMk id="19" creationId="{5766D28A-BDC1-42B4-8CDB-8438D663D82E}"/>
          </ac:spMkLst>
        </pc:spChg>
        <pc:spChg chg="mod">
          <ac:chgData name="이해림" userId="S::hailim97@konkuk.ac.kr::da362752-a4b6-43ac-bb49-41d6e5cfdc35" providerId="AD" clId="Web-{4C5F12E4-F94A-4901-BC39-C20C960CE41A}" dt="2021-05-27T06:07:24.555" v="917" actId="1076"/>
          <ac:spMkLst>
            <pc:docMk/>
            <pc:sldMk cId="6293052" sldId="508"/>
            <ac:spMk id="20" creationId="{D5E96D38-54DE-4680-B169-6821B579F237}"/>
          </ac:spMkLst>
        </pc:spChg>
        <pc:spChg chg="del">
          <ac:chgData name="이해림" userId="S::hailim97@konkuk.ac.kr::da362752-a4b6-43ac-bb49-41d6e5cfdc35" providerId="AD" clId="Web-{4C5F12E4-F94A-4901-BC39-C20C960CE41A}" dt="2021-05-27T05:52:11.311" v="775"/>
          <ac:spMkLst>
            <pc:docMk/>
            <pc:sldMk cId="6293052" sldId="508"/>
            <ac:spMk id="24" creationId="{B52FF28D-25C8-400B-AE0E-25AD07DDC914}"/>
          </ac:spMkLst>
        </pc:spChg>
        <pc:spChg chg="mod ord">
          <ac:chgData name="이해림" userId="S::hailim97@konkuk.ac.kr::da362752-a4b6-43ac-bb49-41d6e5cfdc35" providerId="AD" clId="Web-{4C5F12E4-F94A-4901-BC39-C20C960CE41A}" dt="2021-05-27T06:07:05.040" v="913" actId="1076"/>
          <ac:spMkLst>
            <pc:docMk/>
            <pc:sldMk cId="6293052" sldId="508"/>
            <ac:spMk id="25" creationId="{BC03E101-4929-4EF7-836C-343008558E5B}"/>
          </ac:spMkLst>
        </pc:spChg>
        <pc:spChg chg="add mod">
          <ac:chgData name="이해림" userId="S::hailim97@konkuk.ac.kr::da362752-a4b6-43ac-bb49-41d6e5cfdc35" providerId="AD" clId="Web-{4C5F12E4-F94A-4901-BC39-C20C960CE41A}" dt="2021-05-27T06:06:51.118" v="911" actId="1076"/>
          <ac:spMkLst>
            <pc:docMk/>
            <pc:sldMk cId="6293052" sldId="508"/>
            <ac:spMk id="28" creationId="{60C0E9CF-B737-4A97-995C-BD884AD81761}"/>
          </ac:spMkLst>
        </pc:spChg>
        <pc:spChg chg="del">
          <ac:chgData name="이해림" userId="S::hailim97@konkuk.ac.kr::da362752-a4b6-43ac-bb49-41d6e5cfdc35" providerId="AD" clId="Web-{4C5F12E4-F94A-4901-BC39-C20C960CE41A}" dt="2021-05-27T05:53:47.467" v="783"/>
          <ac:spMkLst>
            <pc:docMk/>
            <pc:sldMk cId="6293052" sldId="508"/>
            <ac:spMk id="29" creationId="{0752613E-477A-44CA-89AC-575A4C288540}"/>
          </ac:spMkLst>
        </pc:spChg>
        <pc:spChg chg="del">
          <ac:chgData name="이해림" userId="S::hailim97@konkuk.ac.kr::da362752-a4b6-43ac-bb49-41d6e5cfdc35" providerId="AD" clId="Web-{4C5F12E4-F94A-4901-BC39-C20C960CE41A}" dt="2021-05-27T05:53:48.920" v="784"/>
          <ac:spMkLst>
            <pc:docMk/>
            <pc:sldMk cId="6293052" sldId="508"/>
            <ac:spMk id="30" creationId="{41AF3923-D65A-4B1E-9754-FB41442B7908}"/>
          </ac:spMkLst>
        </pc:spChg>
        <pc:spChg chg="mod">
          <ac:chgData name="이해림" userId="S::hailim97@konkuk.ac.kr::da362752-a4b6-43ac-bb49-41d6e5cfdc35" providerId="AD" clId="Web-{4C5F12E4-F94A-4901-BC39-C20C960CE41A}" dt="2021-05-27T06:06:45.712" v="910" actId="1076"/>
          <ac:spMkLst>
            <pc:docMk/>
            <pc:sldMk cId="6293052" sldId="508"/>
            <ac:spMk id="32" creationId="{25544FC4-C7C3-45D0-A778-399041C0753D}"/>
          </ac:spMkLst>
        </pc:spChg>
        <pc:spChg chg="mod">
          <ac:chgData name="이해림" userId="S::hailim97@konkuk.ac.kr::da362752-a4b6-43ac-bb49-41d6e5cfdc35" providerId="AD" clId="Web-{4C5F12E4-F94A-4901-BC39-C20C960CE41A}" dt="2021-05-27T06:07:09.165" v="914" actId="1076"/>
          <ac:spMkLst>
            <pc:docMk/>
            <pc:sldMk cId="6293052" sldId="508"/>
            <ac:spMk id="39" creationId="{D4AAFDB6-4FAC-4AAB-9BF2-B4156EB61A13}"/>
          </ac:spMkLst>
        </pc:spChg>
        <pc:grpChg chg="add mod">
          <ac:chgData name="이해림" userId="S::hailim97@konkuk.ac.kr::da362752-a4b6-43ac-bb49-41d6e5cfdc35" providerId="AD" clId="Web-{4C5F12E4-F94A-4901-BC39-C20C960CE41A}" dt="2021-05-27T06:07:13.384" v="915" actId="1076"/>
          <ac:grpSpMkLst>
            <pc:docMk/>
            <pc:sldMk cId="6293052" sldId="508"/>
            <ac:grpSpMk id="11" creationId="{397B7E23-98E5-44FE-B328-B9077183691C}"/>
          </ac:grpSpMkLst>
        </pc:grpChg>
        <pc:picChg chg="add mod">
          <ac:chgData name="이해림" userId="S::hailim97@konkuk.ac.kr::da362752-a4b6-43ac-bb49-41d6e5cfdc35" providerId="AD" clId="Web-{4C5F12E4-F94A-4901-BC39-C20C960CE41A}" dt="2021-05-27T05:54:10.420" v="793" actId="14100"/>
          <ac:picMkLst>
            <pc:docMk/>
            <pc:sldMk cId="6293052" sldId="508"/>
            <ac:picMk id="3" creationId="{8FA09255-7D85-4E38-85F4-669509736F2D}"/>
          </ac:picMkLst>
        </pc:picChg>
        <pc:picChg chg="del">
          <ac:chgData name="이해림" userId="S::hailim97@konkuk.ac.kr::da362752-a4b6-43ac-bb49-41d6e5cfdc35" providerId="AD" clId="Web-{4C5F12E4-F94A-4901-BC39-C20C960CE41A}" dt="2021-05-27T05:52:08.717" v="774"/>
          <ac:picMkLst>
            <pc:docMk/>
            <pc:sldMk cId="6293052" sldId="508"/>
            <ac:picMk id="4" creationId="{B8101324-349B-4C87-8F9B-EFC8BC825652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6:07:01.040" v="912" actId="1076"/>
          <ac:picMkLst>
            <pc:docMk/>
            <pc:sldMk cId="6293052" sldId="508"/>
            <ac:picMk id="7" creationId="{61E7DF17-1BD2-4E92-81C6-C00C7F40D8C5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57:51.262" v="817" actId="14100"/>
          <ac:picMkLst>
            <pc:docMk/>
            <pc:sldMk cId="6293052" sldId="508"/>
            <ac:picMk id="8" creationId="{F64DF184-AA4A-491C-B19C-862E9CF2EB14}"/>
          </ac:picMkLst>
        </pc:picChg>
        <pc:picChg chg="add mod">
          <ac:chgData name="이해림" userId="S::hailim97@konkuk.ac.kr::da362752-a4b6-43ac-bb49-41d6e5cfdc35" providerId="AD" clId="Web-{4C5F12E4-F94A-4901-BC39-C20C960CE41A}" dt="2021-05-27T06:06:39.212" v="908" actId="1076"/>
          <ac:picMkLst>
            <pc:docMk/>
            <pc:sldMk cId="6293052" sldId="508"/>
            <ac:picMk id="9" creationId="{CAE006C2-2CD6-47D6-B5A8-A1C1AC51DC86}"/>
          </ac:picMkLst>
        </pc:picChg>
        <pc:picChg chg="del">
          <ac:chgData name="이해림" userId="S::hailim97@konkuk.ac.kr::da362752-a4b6-43ac-bb49-41d6e5cfdc35" providerId="AD" clId="Web-{4C5F12E4-F94A-4901-BC39-C20C960CE41A}" dt="2021-05-27T05:53:46.435" v="782"/>
          <ac:picMkLst>
            <pc:docMk/>
            <pc:sldMk cId="6293052" sldId="508"/>
            <ac:picMk id="12" creationId="{F2F414C6-AED4-4042-B940-0CFFC2C1F4FC}"/>
          </ac:picMkLst>
        </pc:picChg>
        <pc:picChg chg="add mod">
          <ac:chgData name="이해림" userId="S::hailim97@konkuk.ac.kr::da362752-a4b6-43ac-bb49-41d6e5cfdc35" providerId="AD" clId="Web-{4C5F12E4-F94A-4901-BC39-C20C960CE41A}" dt="2021-05-27T06:06:42.399" v="909" actId="1076"/>
          <ac:picMkLst>
            <pc:docMk/>
            <pc:sldMk cId="6293052" sldId="508"/>
            <ac:picMk id="13" creationId="{0AE6BA45-1C66-4D5D-95BB-E8285720FD01}"/>
          </ac:picMkLst>
        </pc:picChg>
        <pc:picChg chg="del">
          <ac:chgData name="이해림" userId="S::hailim97@konkuk.ac.kr::da362752-a4b6-43ac-bb49-41d6e5cfdc35" providerId="AD" clId="Web-{4C5F12E4-F94A-4901-BC39-C20C960CE41A}" dt="2021-05-27T05:53:49.592" v="785"/>
          <ac:picMkLst>
            <pc:docMk/>
            <pc:sldMk cId="6293052" sldId="508"/>
            <ac:picMk id="14" creationId="{14B35C7D-8382-4B70-8BDA-15B45C93A356}"/>
          </ac:picMkLst>
        </pc:picChg>
        <pc:picChg chg="add mod">
          <ac:chgData name="이해림" userId="S::hailim97@konkuk.ac.kr::da362752-a4b6-43ac-bb49-41d6e5cfdc35" providerId="AD" clId="Web-{4C5F12E4-F94A-4901-BC39-C20C960CE41A}" dt="2021-05-27T06:05:12.509" v="860" actId="1076"/>
          <ac:picMkLst>
            <pc:docMk/>
            <pc:sldMk cId="6293052" sldId="508"/>
            <ac:picMk id="16" creationId="{FC71DAA2-ACB7-401B-9570-7DA152346B81}"/>
          </ac:picMkLst>
        </pc:picChg>
        <pc:picChg chg="del">
          <ac:chgData name="이해림" userId="S::hailim97@konkuk.ac.kr::da362752-a4b6-43ac-bb49-41d6e5cfdc35" providerId="AD" clId="Web-{4C5F12E4-F94A-4901-BC39-C20C960CE41A}" dt="2021-05-27T05:53:51.514" v="788"/>
          <ac:picMkLst>
            <pc:docMk/>
            <pc:sldMk cId="6293052" sldId="508"/>
            <ac:picMk id="17" creationId="{AE643B4F-4647-47EC-9F1B-C977A3BFBC96}"/>
          </ac:picMkLst>
        </pc:picChg>
        <pc:picChg chg="del">
          <ac:chgData name="이해림" userId="S::hailim97@konkuk.ac.kr::da362752-a4b6-43ac-bb49-41d6e5cfdc35" providerId="AD" clId="Web-{4C5F12E4-F94A-4901-BC39-C20C960CE41A}" dt="2021-05-27T05:53:50.185" v="786"/>
          <ac:picMkLst>
            <pc:docMk/>
            <pc:sldMk cId="6293052" sldId="508"/>
            <ac:picMk id="18" creationId="{6D6CBF8E-4AF3-4350-9A3C-5AC9AF740749}"/>
          </ac:picMkLst>
        </pc:picChg>
        <pc:picChg chg="del">
          <ac:chgData name="이해림" userId="S::hailim97@konkuk.ac.kr::da362752-a4b6-43ac-bb49-41d6e5cfdc35" providerId="AD" clId="Web-{4C5F12E4-F94A-4901-BC39-C20C960CE41A}" dt="2021-05-27T05:50:47.718" v="769"/>
          <ac:picMkLst>
            <pc:docMk/>
            <pc:sldMk cId="6293052" sldId="508"/>
            <ac:picMk id="27" creationId="{E7260AFF-2E4C-4859-8EF1-1AD4C6EC27EB}"/>
          </ac:picMkLst>
        </pc:picChg>
        <pc:picChg chg="del">
          <ac:chgData name="이해림" userId="S::hailim97@konkuk.ac.kr::da362752-a4b6-43ac-bb49-41d6e5cfdc35" providerId="AD" clId="Web-{4C5F12E4-F94A-4901-BC39-C20C960CE41A}" dt="2021-05-27T05:53:50.904" v="787"/>
          <ac:picMkLst>
            <pc:docMk/>
            <pc:sldMk cId="6293052" sldId="508"/>
            <ac:picMk id="34" creationId="{738C93D2-100A-4889-A7C3-27425A460A06}"/>
          </ac:picMkLst>
        </pc:picChg>
      </pc:sldChg>
    </pc:docChg>
  </pc:docChgLst>
  <pc:docChgLst>
    <pc:chgData name="이해림" userId="S::hailim97@konkuk.ac.kr::da362752-a4b6-43ac-bb49-41d6e5cfdc35" providerId="AD" clId="Web-{65ADD4DD-626D-4E6E-ABCB-9795C9095594}"/>
    <pc:docChg chg="addSld delSld modSld">
      <pc:chgData name="이해림" userId="S::hailim97@konkuk.ac.kr::da362752-a4b6-43ac-bb49-41d6e5cfdc35" providerId="AD" clId="Web-{65ADD4DD-626D-4E6E-ABCB-9795C9095594}" dt="2021-05-17T12:51:56.909" v="48" actId="1076"/>
      <pc:docMkLst>
        <pc:docMk/>
      </pc:docMkLst>
      <pc:sldChg chg="addSp delSp modSp">
        <pc:chgData name="이해림" userId="S::hailim97@konkuk.ac.kr::da362752-a4b6-43ac-bb49-41d6e5cfdc35" providerId="AD" clId="Web-{65ADD4DD-626D-4E6E-ABCB-9795C9095594}" dt="2021-05-17T11:22:27.224" v="2"/>
        <pc:sldMkLst>
          <pc:docMk/>
          <pc:sldMk cId="46320837" sldId="401"/>
        </pc:sldMkLst>
        <pc:picChg chg="add del mod">
          <ac:chgData name="이해림" userId="S::hailim97@konkuk.ac.kr::da362752-a4b6-43ac-bb49-41d6e5cfdc35" providerId="AD" clId="Web-{65ADD4DD-626D-4E6E-ABCB-9795C9095594}" dt="2021-05-17T11:22:27.224" v="2"/>
          <ac:picMkLst>
            <pc:docMk/>
            <pc:sldMk cId="46320837" sldId="401"/>
            <ac:picMk id="9" creationId="{69E09018-7299-4917-8171-4FB347D5DE7B}"/>
          </ac:picMkLst>
        </pc:picChg>
      </pc:sldChg>
      <pc:sldChg chg="modSp">
        <pc:chgData name="이해림" userId="S::hailim97@konkuk.ac.kr::da362752-a4b6-43ac-bb49-41d6e5cfdc35" providerId="AD" clId="Web-{65ADD4DD-626D-4E6E-ABCB-9795C9095594}" dt="2021-05-17T12:51:56.909" v="48" actId="1076"/>
        <pc:sldMkLst>
          <pc:docMk/>
          <pc:sldMk cId="3521892500" sldId="410"/>
        </pc:sldMkLst>
        <pc:spChg chg="mod">
          <ac:chgData name="이해림" userId="S::hailim97@konkuk.ac.kr::da362752-a4b6-43ac-bb49-41d6e5cfdc35" providerId="AD" clId="Web-{65ADD4DD-626D-4E6E-ABCB-9795C9095594}" dt="2021-05-17T12:51:56.909" v="48" actId="1076"/>
          <ac:spMkLst>
            <pc:docMk/>
            <pc:sldMk cId="3521892500" sldId="410"/>
            <ac:spMk id="3" creationId="{5DE04BB2-B33A-47EF-9250-2F7DC529D829}"/>
          </ac:spMkLst>
        </pc:spChg>
      </pc:sldChg>
      <pc:sldChg chg="addSp modSp add">
        <pc:chgData name="이해림" userId="S::hailim97@konkuk.ac.kr::da362752-a4b6-43ac-bb49-41d6e5cfdc35" providerId="AD" clId="Web-{65ADD4DD-626D-4E6E-ABCB-9795C9095594}" dt="2021-05-17T12:29:43.487" v="36" actId="14100"/>
        <pc:sldMkLst>
          <pc:docMk/>
          <pc:sldMk cId="2349642769" sldId="442"/>
        </pc:sldMkLst>
        <pc:spChg chg="add mod">
          <ac:chgData name="이해림" userId="S::hailim97@konkuk.ac.kr::da362752-a4b6-43ac-bb49-41d6e5cfdc35" providerId="AD" clId="Web-{65ADD4DD-626D-4E6E-ABCB-9795C9095594}" dt="2021-05-17T12:29:43.487" v="36" actId="14100"/>
          <ac:spMkLst>
            <pc:docMk/>
            <pc:sldMk cId="2349642769" sldId="442"/>
            <ac:spMk id="7" creationId="{B6CD9271-8AF2-41BF-8B9D-3D262C14F615}"/>
          </ac:spMkLst>
        </pc:spChg>
      </pc:sldChg>
      <pc:sldChg chg="del">
        <pc:chgData name="이해림" userId="S::hailim97@konkuk.ac.kr::da362752-a4b6-43ac-bb49-41d6e5cfdc35" providerId="AD" clId="Web-{65ADD4DD-626D-4E6E-ABCB-9795C9095594}" dt="2021-05-17T11:21:47.442" v="0"/>
        <pc:sldMkLst>
          <pc:docMk/>
          <pc:sldMk cId="3480817127" sldId="442"/>
        </pc:sldMkLst>
      </pc:sldChg>
      <pc:sldChg chg="addSp modSp add">
        <pc:chgData name="이해림" userId="S::hailim97@konkuk.ac.kr::da362752-a4b6-43ac-bb49-41d6e5cfdc35" providerId="AD" clId="Web-{65ADD4DD-626D-4E6E-ABCB-9795C9095594}" dt="2021-05-17T11:25:43.272" v="34" actId="1076"/>
        <pc:sldMkLst>
          <pc:docMk/>
          <pc:sldMk cId="3280844699" sldId="443"/>
        </pc:sldMkLst>
        <pc:spChg chg="add mod">
          <ac:chgData name="이해림" userId="S::hailim97@konkuk.ac.kr::da362752-a4b6-43ac-bb49-41d6e5cfdc35" providerId="AD" clId="Web-{65ADD4DD-626D-4E6E-ABCB-9795C9095594}" dt="2021-05-17T11:25:06.053" v="29" actId="1076"/>
          <ac:spMkLst>
            <pc:docMk/>
            <pc:sldMk cId="3280844699" sldId="443"/>
            <ac:spMk id="3" creationId="{3AAA8851-136E-415D-B605-21498A73695A}"/>
          </ac:spMkLst>
        </pc:spChg>
        <pc:spChg chg="add mod">
          <ac:chgData name="이해림" userId="S::hailim97@konkuk.ac.kr::da362752-a4b6-43ac-bb49-41d6e5cfdc35" providerId="AD" clId="Web-{65ADD4DD-626D-4E6E-ABCB-9795C9095594}" dt="2021-05-17T11:25:43.272" v="34" actId="1076"/>
          <ac:spMkLst>
            <pc:docMk/>
            <pc:sldMk cId="3280844699" sldId="443"/>
            <ac:spMk id="4" creationId="{17B54148-BDAF-4D28-96D0-4F0EE0AC0135}"/>
          </ac:spMkLst>
        </pc:spChg>
      </pc:sldChg>
      <pc:sldChg chg="addSp modSp add">
        <pc:chgData name="이해림" userId="S::hailim97@konkuk.ac.kr::da362752-a4b6-43ac-bb49-41d6e5cfdc35" providerId="AD" clId="Web-{65ADD4DD-626D-4E6E-ABCB-9795C9095594}" dt="2021-05-17T11:24:50.600" v="27" actId="1076"/>
        <pc:sldMkLst>
          <pc:docMk/>
          <pc:sldMk cId="3525406778" sldId="444"/>
        </pc:sldMkLst>
        <pc:spChg chg="add mod">
          <ac:chgData name="이해림" userId="S::hailim97@konkuk.ac.kr::da362752-a4b6-43ac-bb49-41d6e5cfdc35" providerId="AD" clId="Web-{65ADD4DD-626D-4E6E-ABCB-9795C9095594}" dt="2021-05-17T11:24:50.600" v="27" actId="1076"/>
          <ac:spMkLst>
            <pc:docMk/>
            <pc:sldMk cId="3525406778" sldId="444"/>
            <ac:spMk id="7" creationId="{1CB0763A-EF63-4325-B683-863BDFD7F3D2}"/>
          </ac:spMkLst>
        </pc:spChg>
      </pc:sldChg>
      <pc:sldChg chg="addSp modSp add">
        <pc:chgData name="이해림" userId="S::hailim97@konkuk.ac.kr::da362752-a4b6-43ac-bb49-41d6e5cfdc35" providerId="AD" clId="Web-{65ADD4DD-626D-4E6E-ABCB-9795C9095594}" dt="2021-05-17T11:24:28.553" v="23" actId="1076"/>
        <pc:sldMkLst>
          <pc:docMk/>
          <pc:sldMk cId="1193600696" sldId="445"/>
        </pc:sldMkLst>
        <pc:spChg chg="add mod">
          <ac:chgData name="이해림" userId="S::hailim97@konkuk.ac.kr::da362752-a4b6-43ac-bb49-41d6e5cfdc35" providerId="AD" clId="Web-{65ADD4DD-626D-4E6E-ABCB-9795C9095594}" dt="2021-05-17T11:24:20.975" v="21" actId="14100"/>
          <ac:spMkLst>
            <pc:docMk/>
            <pc:sldMk cId="1193600696" sldId="445"/>
            <ac:spMk id="3" creationId="{3E697C62-03BF-4DB4-B153-D46B19808F65}"/>
          </ac:spMkLst>
        </pc:spChg>
        <pc:spChg chg="add mod">
          <ac:chgData name="이해림" userId="S::hailim97@konkuk.ac.kr::da362752-a4b6-43ac-bb49-41d6e5cfdc35" providerId="AD" clId="Web-{65ADD4DD-626D-4E6E-ABCB-9795C9095594}" dt="2021-05-17T11:24:28.553" v="23" actId="1076"/>
          <ac:spMkLst>
            <pc:docMk/>
            <pc:sldMk cId="1193600696" sldId="445"/>
            <ac:spMk id="12" creationId="{83F2ADBF-DD9E-4BCF-AB60-F29C48AB48A5}"/>
          </ac:spMkLst>
        </pc:spChg>
      </pc:sldChg>
      <pc:sldChg chg="addSp modSp add">
        <pc:chgData name="이해림" userId="S::hailim97@konkuk.ac.kr::da362752-a4b6-43ac-bb49-41d6e5cfdc35" providerId="AD" clId="Web-{65ADD4DD-626D-4E6E-ABCB-9795C9095594}" dt="2021-05-17T11:23:57.755" v="16" actId="1076"/>
        <pc:sldMkLst>
          <pc:docMk/>
          <pc:sldMk cId="3043443875" sldId="446"/>
        </pc:sldMkLst>
        <pc:spChg chg="add mod">
          <ac:chgData name="이해림" userId="S::hailim97@konkuk.ac.kr::da362752-a4b6-43ac-bb49-41d6e5cfdc35" providerId="AD" clId="Web-{65ADD4DD-626D-4E6E-ABCB-9795C9095594}" dt="2021-05-17T11:23:57.755" v="16" actId="1076"/>
          <ac:spMkLst>
            <pc:docMk/>
            <pc:sldMk cId="3043443875" sldId="446"/>
            <ac:spMk id="7" creationId="{E8713F11-7D24-4898-96EF-558171E6DC7B}"/>
          </ac:spMkLst>
        </pc:spChg>
        <pc:graphicFrameChg chg="mod modGraphic">
          <ac:chgData name="이해림" userId="S::hailim97@konkuk.ac.kr::da362752-a4b6-43ac-bb49-41d6e5cfdc35" providerId="AD" clId="Web-{65ADD4DD-626D-4E6E-ABCB-9795C9095594}" dt="2021-05-17T11:23:28.005" v="9"/>
          <ac:graphicFrameMkLst>
            <pc:docMk/>
            <pc:sldMk cId="3043443875" sldId="446"/>
            <ac:graphicFrameMk id="9" creationId="{4E70F030-FB70-4CC7-BC5F-DF5D5E921C21}"/>
          </ac:graphicFrameMkLst>
        </pc:graphicFrameChg>
      </pc:sldChg>
      <pc:sldChg chg="add del replId">
        <pc:chgData name="이해림" userId="S::hailim97@konkuk.ac.kr::da362752-a4b6-43ac-bb49-41d6e5cfdc35" providerId="AD" clId="Web-{65ADD4DD-626D-4E6E-ABCB-9795C9095594}" dt="2021-05-17T11:24:37.006" v="25"/>
        <pc:sldMkLst>
          <pc:docMk/>
          <pc:sldMk cId="2825614221" sldId="447"/>
        </pc:sldMkLst>
      </pc:sldChg>
    </pc:docChg>
  </pc:docChgLst>
  <pc:docChgLst>
    <pc:chgData name="이해림" userId="S::hailim97@konkuk.ac.kr::da362752-a4b6-43ac-bb49-41d6e5cfdc35" providerId="AD" clId="Web-{F25C8F65-7F67-4A99-BAE8-9626AD6D361C}"/>
    <pc:docChg chg="delSld">
      <pc:chgData name="이해림" userId="S::hailim97@konkuk.ac.kr::da362752-a4b6-43ac-bb49-41d6e5cfdc35" providerId="AD" clId="Web-{F25C8F65-7F67-4A99-BAE8-9626AD6D361C}" dt="2021-05-14T01:58:11.353" v="0"/>
      <pc:docMkLst>
        <pc:docMk/>
      </pc:docMkLst>
      <pc:sldChg chg="del">
        <pc:chgData name="이해림" userId="S::hailim97@konkuk.ac.kr::da362752-a4b6-43ac-bb49-41d6e5cfdc35" providerId="AD" clId="Web-{F25C8F65-7F67-4A99-BAE8-9626AD6D361C}" dt="2021-05-14T01:58:11.353" v="0"/>
        <pc:sldMkLst>
          <pc:docMk/>
          <pc:sldMk cId="687371208" sldId="422"/>
        </pc:sldMkLst>
      </pc:sldChg>
    </pc:docChg>
  </pc:docChgLst>
  <pc:docChgLst>
    <pc:chgData name="이해림" userId="S::hailim97@konkuk.ac.kr::da362752-a4b6-43ac-bb49-41d6e5cfdc35" providerId="AD" clId="Web-{D3660B27-834C-4EBF-B4E0-B140DFDFC46B}"/>
    <pc:docChg chg="addSld modSld">
      <pc:chgData name="이해림" userId="S::hailim97@konkuk.ac.kr::da362752-a4b6-43ac-bb49-41d6e5cfdc35" providerId="AD" clId="Web-{D3660B27-834C-4EBF-B4E0-B140DFDFC46B}" dt="2021-05-17T11:03:19.036" v="146"/>
      <pc:docMkLst>
        <pc:docMk/>
      </pc:docMkLst>
      <pc:sldChg chg="addSp delSp modSp">
        <pc:chgData name="이해림" userId="S::hailim97@konkuk.ac.kr::da362752-a4b6-43ac-bb49-41d6e5cfdc35" providerId="AD" clId="Web-{D3660B27-834C-4EBF-B4E0-B140DFDFC46B}" dt="2021-05-17T10:59:17.735" v="36" actId="14100"/>
        <pc:sldMkLst>
          <pc:docMk/>
          <pc:sldMk cId="46320837" sldId="401"/>
        </pc:sldMkLst>
        <pc:spChg chg="add mod">
          <ac:chgData name="이해림" userId="S::hailim97@konkuk.ac.kr::da362752-a4b6-43ac-bb49-41d6e5cfdc35" providerId="AD" clId="Web-{D3660B27-834C-4EBF-B4E0-B140DFDFC46B}" dt="2021-05-17T10:56:43.248" v="17" actId="14100"/>
          <ac:spMkLst>
            <pc:docMk/>
            <pc:sldMk cId="46320837" sldId="401"/>
            <ac:spMk id="8" creationId="{DA9CA269-B908-484F-935B-B26351CEDAA0}"/>
          </ac:spMkLst>
        </pc:spChg>
        <pc:spChg chg="add del mod">
          <ac:chgData name="이해림" userId="S::hailim97@konkuk.ac.kr::da362752-a4b6-43ac-bb49-41d6e5cfdc35" providerId="AD" clId="Web-{D3660B27-834C-4EBF-B4E0-B140DFDFC46B}" dt="2021-05-17T10:56:25.076" v="12"/>
          <ac:spMkLst>
            <pc:docMk/>
            <pc:sldMk cId="46320837" sldId="401"/>
            <ac:spMk id="17" creationId="{F71E6E16-0F36-4D1F-BDE3-B2ECEA24A338}"/>
          </ac:spMkLst>
        </pc:spChg>
        <pc:spChg chg="add mod">
          <ac:chgData name="이해림" userId="S::hailim97@konkuk.ac.kr::da362752-a4b6-43ac-bb49-41d6e5cfdc35" providerId="AD" clId="Web-{D3660B27-834C-4EBF-B4E0-B140DFDFC46B}" dt="2021-05-17T10:56:54.389" v="20" actId="14100"/>
          <ac:spMkLst>
            <pc:docMk/>
            <pc:sldMk cId="46320837" sldId="401"/>
            <ac:spMk id="22" creationId="{75418F84-2C48-4D26-B595-B00E4F4AFAE2}"/>
          </ac:spMkLst>
        </pc:spChg>
        <pc:spChg chg="add mod">
          <ac:chgData name="이해림" userId="S::hailim97@konkuk.ac.kr::da362752-a4b6-43ac-bb49-41d6e5cfdc35" providerId="AD" clId="Web-{D3660B27-834C-4EBF-B4E0-B140DFDFC46B}" dt="2021-05-17T10:57:58.530" v="30" actId="14100"/>
          <ac:spMkLst>
            <pc:docMk/>
            <pc:sldMk cId="46320837" sldId="401"/>
            <ac:spMk id="23" creationId="{8D6A8B0A-BDF6-4027-B76A-9285924AFEE1}"/>
          </ac:spMkLst>
        </pc:spChg>
        <pc:spChg chg="add mod">
          <ac:chgData name="이해림" userId="S::hailim97@konkuk.ac.kr::da362752-a4b6-43ac-bb49-41d6e5cfdc35" providerId="AD" clId="Web-{D3660B27-834C-4EBF-B4E0-B140DFDFC46B}" dt="2021-05-17T10:57:49.733" v="29" actId="14100"/>
          <ac:spMkLst>
            <pc:docMk/>
            <pc:sldMk cId="46320837" sldId="401"/>
            <ac:spMk id="24" creationId="{352BA94B-0F8F-46C6-8699-9651E95EA54A}"/>
          </ac:spMkLst>
        </pc:spChg>
        <pc:spChg chg="add mod">
          <ac:chgData name="이해림" userId="S::hailim97@konkuk.ac.kr::da362752-a4b6-43ac-bb49-41d6e5cfdc35" providerId="AD" clId="Web-{D3660B27-834C-4EBF-B4E0-B140DFDFC46B}" dt="2021-05-17T10:59:17.735" v="36" actId="14100"/>
          <ac:spMkLst>
            <pc:docMk/>
            <pc:sldMk cId="46320837" sldId="401"/>
            <ac:spMk id="25" creationId="{EA5B583F-F22E-4AEE-A457-724EC4D8A22E}"/>
          </ac:spMkLst>
        </pc:spChg>
        <pc:picChg chg="add mod">
          <ac:chgData name="이해림" userId="S::hailim97@konkuk.ac.kr::da362752-a4b6-43ac-bb49-41d6e5cfdc35" providerId="AD" clId="Web-{D3660B27-834C-4EBF-B4E0-B140DFDFC46B}" dt="2021-05-17T10:55:24.887" v="3" actId="1076"/>
          <ac:picMkLst>
            <pc:docMk/>
            <pc:sldMk cId="46320837" sldId="401"/>
            <ac:picMk id="7" creationId="{2CBED714-264D-4BB6-B53A-59F4869D1CC2}"/>
          </ac:picMkLst>
        </pc:picChg>
      </pc:sldChg>
      <pc:sldChg chg="addSp delSp modSp add replId">
        <pc:chgData name="이해림" userId="S::hailim97@konkuk.ac.kr::da362752-a4b6-43ac-bb49-41d6e5cfdc35" providerId="AD" clId="Web-{D3660B27-834C-4EBF-B4E0-B140DFDFC46B}" dt="2021-05-17T11:03:19.036" v="146"/>
        <pc:sldMkLst>
          <pc:docMk/>
          <pc:sldMk cId="3480817127" sldId="442"/>
        </pc:sldMkLst>
        <pc:spChg chg="del mod">
          <ac:chgData name="이해림" userId="S::hailim97@konkuk.ac.kr::da362752-a4b6-43ac-bb49-41d6e5cfdc35" providerId="AD" clId="Web-{D3660B27-834C-4EBF-B4E0-B140DFDFC46B}" dt="2021-05-17T11:00:44.549" v="53"/>
          <ac:spMkLst>
            <pc:docMk/>
            <pc:sldMk cId="3480817127" sldId="442"/>
            <ac:spMk id="4" creationId="{1C2A8650-257E-4534-896E-D3ED296AB073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4"/>
          <ac:spMkLst>
            <pc:docMk/>
            <pc:sldMk cId="3480817127" sldId="442"/>
            <ac:spMk id="8" creationId="{DA9CA269-B908-484F-935B-B26351CEDAA0}"/>
          </ac:spMkLst>
        </pc:spChg>
        <pc:spChg chg="del mod">
          <ac:chgData name="이해림" userId="S::hailim97@konkuk.ac.kr::da362752-a4b6-43ac-bb49-41d6e5cfdc35" providerId="AD" clId="Web-{D3660B27-834C-4EBF-B4E0-B140DFDFC46B}" dt="2021-05-17T11:00:49.424" v="54"/>
          <ac:spMkLst>
            <pc:docMk/>
            <pc:sldMk cId="3480817127" sldId="442"/>
            <ac:spMk id="10" creationId="{6E599108-64D2-44CB-98E8-45A225291FE6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9"/>
          <ac:spMkLst>
            <pc:docMk/>
            <pc:sldMk cId="3480817127" sldId="442"/>
            <ac:spMk id="13" creationId="{B878473B-5B30-4D8B-A820-04CE7EF8F05B}"/>
          </ac:spMkLst>
        </pc:spChg>
        <pc:spChg chg="del">
          <ac:chgData name="이해림" userId="S::hailim97@konkuk.ac.kr::da362752-a4b6-43ac-bb49-41d6e5cfdc35" providerId="AD" clId="Web-{D3660B27-834C-4EBF-B4E0-B140DFDFC46B}" dt="2021-05-17T10:59:52.376" v="50"/>
          <ac:spMkLst>
            <pc:docMk/>
            <pc:sldMk cId="3480817127" sldId="442"/>
            <ac:spMk id="16" creationId="{9FD993EA-981A-4C9E-A04E-F037A2A9C13D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8"/>
          <ac:spMkLst>
            <pc:docMk/>
            <pc:sldMk cId="3480817127" sldId="442"/>
            <ac:spMk id="18" creationId="{E3F27828-0B76-45D9-8953-7E92460C2436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7"/>
          <ac:spMkLst>
            <pc:docMk/>
            <pc:sldMk cId="3480817127" sldId="442"/>
            <ac:spMk id="19" creationId="{B5D67DED-89A3-4A07-A202-96EE4D440CD4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6"/>
          <ac:spMkLst>
            <pc:docMk/>
            <pc:sldMk cId="3480817127" sldId="442"/>
            <ac:spMk id="20" creationId="{B5F7D5EE-47BC-49F2-B7F1-0284AFBE66DB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5"/>
          <ac:spMkLst>
            <pc:docMk/>
            <pc:sldMk cId="3480817127" sldId="442"/>
            <ac:spMk id="21" creationId="{3A96D63E-E0D4-40FA-A193-8C4F8AFB44E3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3"/>
          <ac:spMkLst>
            <pc:docMk/>
            <pc:sldMk cId="3480817127" sldId="442"/>
            <ac:spMk id="22" creationId="{75418F84-2C48-4D26-B595-B00E4F4AFAE2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2"/>
          <ac:spMkLst>
            <pc:docMk/>
            <pc:sldMk cId="3480817127" sldId="442"/>
            <ac:spMk id="23" creationId="{8D6A8B0A-BDF6-4027-B76A-9285924AFEE1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1"/>
          <ac:spMkLst>
            <pc:docMk/>
            <pc:sldMk cId="3480817127" sldId="442"/>
            <ac:spMk id="24" creationId="{352BA94B-0F8F-46C6-8699-9651E95EA54A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0"/>
          <ac:spMkLst>
            <pc:docMk/>
            <pc:sldMk cId="3480817127" sldId="442"/>
            <ac:spMk id="25" creationId="{EA5B583F-F22E-4AEE-A457-724EC4D8A22E}"/>
          </ac:spMkLst>
        </pc:spChg>
        <pc:graphicFrameChg chg="add mod modGraphic">
          <ac:chgData name="이해림" userId="S::hailim97@konkuk.ac.kr::da362752-a4b6-43ac-bb49-41d6e5cfdc35" providerId="AD" clId="Web-{D3660B27-834C-4EBF-B4E0-B140DFDFC46B}" dt="2021-05-17T11:03:19.036" v="146"/>
          <ac:graphicFrameMkLst>
            <pc:docMk/>
            <pc:sldMk cId="3480817127" sldId="442"/>
            <ac:graphicFrameMk id="9" creationId="{4E70F030-FB70-4CC7-BC5F-DF5D5E921C21}"/>
          </ac:graphicFrameMkLst>
        </pc:graphicFrameChg>
        <pc:picChg chg="del">
          <ac:chgData name="이해림" userId="S::hailim97@konkuk.ac.kr::da362752-a4b6-43ac-bb49-41d6e5cfdc35" providerId="AD" clId="Web-{D3660B27-834C-4EBF-B4E0-B140DFDFC46B}" dt="2021-05-17T10:59:40.235" v="38"/>
          <ac:picMkLst>
            <pc:docMk/>
            <pc:sldMk cId="3480817127" sldId="442"/>
            <ac:picMk id="3" creationId="{AFFD7DD6-A814-473E-97EF-C32A20DC89E5}"/>
          </ac:picMkLst>
        </pc:picChg>
        <pc:picChg chg="del">
          <ac:chgData name="이해림" userId="S::hailim97@konkuk.ac.kr::da362752-a4b6-43ac-bb49-41d6e5cfdc35" providerId="AD" clId="Web-{D3660B27-834C-4EBF-B4E0-B140DFDFC46B}" dt="2021-05-17T10:59:42.939" v="39"/>
          <ac:picMkLst>
            <pc:docMk/>
            <pc:sldMk cId="3480817127" sldId="442"/>
            <ac:picMk id="7" creationId="{2CBED714-264D-4BB6-B53A-59F4869D1CC2}"/>
          </ac:picMkLst>
        </pc:picChg>
      </pc:sldChg>
    </pc:docChg>
  </pc:docChgLst>
  <pc:docChgLst>
    <pc:chgData name="이해림" userId="S::hailim97@konkuk.ac.kr::da362752-a4b6-43ac-bb49-41d6e5cfdc35" providerId="AD" clId="Web-{4D258DA3-0218-4D7D-AD0B-357FE0961A9B}"/>
    <pc:docChg chg="modSld">
      <pc:chgData name="이해림" userId="S::hailim97@konkuk.ac.kr::da362752-a4b6-43ac-bb49-41d6e5cfdc35" providerId="AD" clId="Web-{4D258DA3-0218-4D7D-AD0B-357FE0961A9B}" dt="2021-05-26T22:33:13.371" v="30" actId="14100"/>
      <pc:docMkLst>
        <pc:docMk/>
      </pc:docMkLst>
      <pc:sldChg chg="addSp delSp modSp">
        <pc:chgData name="이해림" userId="S::hailim97@konkuk.ac.kr::da362752-a4b6-43ac-bb49-41d6e5cfdc35" providerId="AD" clId="Web-{4D258DA3-0218-4D7D-AD0B-357FE0961A9B}" dt="2021-05-26T22:33:13.371" v="30" actId="14100"/>
        <pc:sldMkLst>
          <pc:docMk/>
          <pc:sldMk cId="726295685" sldId="350"/>
        </pc:sldMkLst>
        <pc:spChg chg="mod">
          <ac:chgData name="이해림" userId="S::hailim97@konkuk.ac.kr::da362752-a4b6-43ac-bb49-41d6e5cfdc35" providerId="AD" clId="Web-{4D258DA3-0218-4D7D-AD0B-357FE0961A9B}" dt="2021-05-26T22:31:13.726" v="9" actId="1076"/>
          <ac:spMkLst>
            <pc:docMk/>
            <pc:sldMk cId="726295685" sldId="350"/>
            <ac:spMk id="16" creationId="{1A73BE25-74A8-4F84-A1A6-3439FEECE79F}"/>
          </ac:spMkLst>
        </pc:spChg>
        <pc:spChg chg="mod">
          <ac:chgData name="이해림" userId="S::hailim97@konkuk.ac.kr::da362752-a4b6-43ac-bb49-41d6e5cfdc35" providerId="AD" clId="Web-{4D258DA3-0218-4D7D-AD0B-357FE0961A9B}" dt="2021-05-26T22:32:02.246" v="18" actId="14100"/>
          <ac:spMkLst>
            <pc:docMk/>
            <pc:sldMk cId="726295685" sldId="350"/>
            <ac:spMk id="25" creationId="{D82007B2-F327-4768-BBF2-FD0943E3698C}"/>
          </ac:spMkLst>
        </pc:spChg>
        <pc:spChg chg="mod">
          <ac:chgData name="이해림" userId="S::hailim97@konkuk.ac.kr::da362752-a4b6-43ac-bb49-41d6e5cfdc35" providerId="AD" clId="Web-{4D258DA3-0218-4D7D-AD0B-357FE0961A9B}" dt="2021-05-26T22:33:13.371" v="30" actId="14100"/>
          <ac:spMkLst>
            <pc:docMk/>
            <pc:sldMk cId="726295685" sldId="350"/>
            <ac:spMk id="26" creationId="{A9447230-7DFF-4828-9EEA-8FE849C7B4F7}"/>
          </ac:spMkLst>
        </pc:spChg>
        <pc:spChg chg="mod">
          <ac:chgData name="이해림" userId="S::hailim97@konkuk.ac.kr::da362752-a4b6-43ac-bb49-41d6e5cfdc35" providerId="AD" clId="Web-{4D258DA3-0218-4D7D-AD0B-357FE0961A9B}" dt="2021-05-26T22:32:15.231" v="21" actId="1076"/>
          <ac:spMkLst>
            <pc:docMk/>
            <pc:sldMk cId="726295685" sldId="350"/>
            <ac:spMk id="27" creationId="{75B997F6-2180-42BC-8F0A-524F8FD93B70}"/>
          </ac:spMkLst>
        </pc:spChg>
        <pc:spChg chg="mod">
          <ac:chgData name="이해림" userId="S::hailim97@konkuk.ac.kr::da362752-a4b6-43ac-bb49-41d6e5cfdc35" providerId="AD" clId="Web-{4D258DA3-0218-4D7D-AD0B-357FE0961A9B}" dt="2021-05-26T22:32:53.605" v="28" actId="1076"/>
          <ac:spMkLst>
            <pc:docMk/>
            <pc:sldMk cId="726295685" sldId="350"/>
            <ac:spMk id="29" creationId="{2E94DDA3-80AE-4D1C-A32D-0717CC742185}"/>
          </ac:spMkLst>
        </pc:spChg>
        <pc:spChg chg="mod">
          <ac:chgData name="이해림" userId="S::hailim97@konkuk.ac.kr::da362752-a4b6-43ac-bb49-41d6e5cfdc35" providerId="AD" clId="Web-{4D258DA3-0218-4D7D-AD0B-357FE0961A9B}" dt="2021-05-26T22:31:22.601" v="11" actId="1076"/>
          <ac:spMkLst>
            <pc:docMk/>
            <pc:sldMk cId="726295685" sldId="350"/>
            <ac:spMk id="31" creationId="{8F8C9120-317D-4664-815B-F53F6235E976}"/>
          </ac:spMkLst>
        </pc:spChg>
        <pc:picChg chg="add mod ord">
          <ac:chgData name="이해림" userId="S::hailim97@konkuk.ac.kr::da362752-a4b6-43ac-bb49-41d6e5cfdc35" providerId="AD" clId="Web-{4D258DA3-0218-4D7D-AD0B-357FE0961A9B}" dt="2021-05-26T22:30:57.241" v="8" actId="1076"/>
          <ac:picMkLst>
            <pc:docMk/>
            <pc:sldMk cId="726295685" sldId="350"/>
            <ac:picMk id="2" creationId="{8B5E2CB2-1C0F-4B3C-A949-771AFF225143}"/>
          </ac:picMkLst>
        </pc:picChg>
        <pc:picChg chg="add del">
          <ac:chgData name="이해림" userId="S::hailim97@konkuk.ac.kr::da362752-a4b6-43ac-bb49-41d6e5cfdc35" providerId="AD" clId="Web-{4D258DA3-0218-4D7D-AD0B-357FE0961A9B}" dt="2021-05-26T22:30:41.929" v="6"/>
          <ac:picMkLst>
            <pc:docMk/>
            <pc:sldMk cId="726295685" sldId="350"/>
            <ac:picMk id="24" creationId="{3B71FDDF-1F71-4174-8A40-EA32ED9C48D3}"/>
          </ac:picMkLst>
        </pc:picChg>
      </pc:sldChg>
    </pc:docChg>
  </pc:docChgLst>
  <pc:docChgLst>
    <pc:chgData name="이해림" userId="S::hailim97@konkuk.ac.kr::da362752-a4b6-43ac-bb49-41d6e5cfdc35" providerId="AD" clId="Web-{75B6BB0C-A7F3-411C-8C1F-96DD5F8726C0}"/>
    <pc:docChg chg="modSld">
      <pc:chgData name="이해림" userId="S::hailim97@konkuk.ac.kr::da362752-a4b6-43ac-bb49-41d6e5cfdc35" providerId="AD" clId="Web-{75B6BB0C-A7F3-411C-8C1F-96DD5F8726C0}" dt="2021-04-28T18:08:17.873" v="23" actId="14100"/>
      <pc:docMkLst>
        <pc:docMk/>
      </pc:docMkLst>
      <pc:sldChg chg="addSp delSp modSp">
        <pc:chgData name="이해림" userId="S::hailim97@konkuk.ac.kr::da362752-a4b6-43ac-bb49-41d6e5cfdc35" providerId="AD" clId="Web-{75B6BB0C-A7F3-411C-8C1F-96DD5F8726C0}" dt="2021-04-28T18:08:17.873" v="23" actId="14100"/>
        <pc:sldMkLst>
          <pc:docMk/>
          <pc:sldMk cId="217872772" sldId="312"/>
        </pc:sldMkLst>
        <pc:spChg chg="mod">
          <ac:chgData name="이해림" userId="S::hailim97@konkuk.ac.kr::da362752-a4b6-43ac-bb49-41d6e5cfdc35" providerId="AD" clId="Web-{75B6BB0C-A7F3-411C-8C1F-96DD5F8726C0}" dt="2021-04-28T18:08:12.576" v="22" actId="1076"/>
          <ac:spMkLst>
            <pc:docMk/>
            <pc:sldMk cId="217872772" sldId="312"/>
            <ac:spMk id="3" creationId="{6E70000A-B2F1-4274-B494-882D0B3C256D}"/>
          </ac:spMkLst>
        </pc:spChg>
        <pc:picChg chg="add del mod">
          <ac:chgData name="이해림" userId="S::hailim97@konkuk.ac.kr::da362752-a4b6-43ac-bb49-41d6e5cfdc35" providerId="AD" clId="Web-{75B6BB0C-A7F3-411C-8C1F-96DD5F8726C0}" dt="2021-04-28T18:06:01.947" v="5"/>
          <ac:picMkLst>
            <pc:docMk/>
            <pc:sldMk cId="217872772" sldId="312"/>
            <ac:picMk id="4" creationId="{39B1F22E-F4A5-432F-9FA1-F3C058AF07CE}"/>
          </ac:picMkLst>
        </pc:picChg>
        <pc:picChg chg="add del mod">
          <ac:chgData name="이해림" userId="S::hailim97@konkuk.ac.kr::da362752-a4b6-43ac-bb49-41d6e5cfdc35" providerId="AD" clId="Web-{75B6BB0C-A7F3-411C-8C1F-96DD5F8726C0}" dt="2021-04-28T18:07:02.121" v="10"/>
          <ac:picMkLst>
            <pc:docMk/>
            <pc:sldMk cId="217872772" sldId="312"/>
            <ac:picMk id="8" creationId="{FBE05AED-2772-49B0-9FF2-170355FEB77F}"/>
          </ac:picMkLst>
        </pc:picChg>
        <pc:picChg chg="del">
          <ac:chgData name="이해림" userId="S::hailim97@konkuk.ac.kr::da362752-a4b6-43ac-bb49-41d6e5cfdc35" providerId="AD" clId="Web-{75B6BB0C-A7F3-411C-8C1F-96DD5F8726C0}" dt="2021-04-28T18:05:29.290" v="0"/>
          <ac:picMkLst>
            <pc:docMk/>
            <pc:sldMk cId="217872772" sldId="312"/>
            <ac:picMk id="9" creationId="{F61DC73A-DD4F-433F-822B-8A69E6BDD5DC}"/>
          </ac:picMkLst>
        </pc:picChg>
        <pc:picChg chg="add mod ord">
          <ac:chgData name="이해림" userId="S::hailim97@konkuk.ac.kr::da362752-a4b6-43ac-bb49-41d6e5cfdc35" providerId="AD" clId="Web-{75B6BB0C-A7F3-411C-8C1F-96DD5F8726C0}" dt="2021-04-28T18:07:55.606" v="18"/>
          <ac:picMkLst>
            <pc:docMk/>
            <pc:sldMk cId="217872772" sldId="312"/>
            <ac:picMk id="11" creationId="{47E40CA8-ECA7-4EFF-8CAE-6698C5203683}"/>
          </ac:picMkLst>
        </pc:picChg>
        <pc:cxnChg chg="mod">
          <ac:chgData name="이해림" userId="S::hailim97@konkuk.ac.kr::da362752-a4b6-43ac-bb49-41d6e5cfdc35" providerId="AD" clId="Web-{75B6BB0C-A7F3-411C-8C1F-96DD5F8726C0}" dt="2021-04-28T18:08:17.873" v="23" actId="14100"/>
          <ac:cxnSpMkLst>
            <pc:docMk/>
            <pc:sldMk cId="217872772" sldId="312"/>
            <ac:cxnSpMk id="10" creationId="{9E847A03-BC1B-4D51-8E5B-6F380AA7F030}"/>
          </ac:cxnSpMkLst>
        </pc:cxnChg>
      </pc:sldChg>
    </pc:docChg>
  </pc:docChgLst>
  <pc:docChgLst>
    <pc:chgData name="송호영" userId="S::ghdud119@konkuk.ac.kr::2286aef3-535c-4bbe-8664-406b05f44393" providerId="AD" clId="Web-{550A05C6-0E02-46FE-8DE0-200854D34365}"/>
    <pc:docChg chg="addSld modSld">
      <pc:chgData name="송호영" userId="S::ghdud119@konkuk.ac.kr::2286aef3-535c-4bbe-8664-406b05f44393" providerId="AD" clId="Web-{550A05C6-0E02-46FE-8DE0-200854D34365}" dt="2021-05-13T06:11:12.682" v="190"/>
      <pc:docMkLst>
        <pc:docMk/>
      </pc:docMkLst>
      <pc:sldChg chg="addSp delSp modSp">
        <pc:chgData name="송호영" userId="S::ghdud119@konkuk.ac.kr::2286aef3-535c-4bbe-8664-406b05f44393" providerId="AD" clId="Web-{550A05C6-0E02-46FE-8DE0-200854D34365}" dt="2021-05-13T06:09:06.960" v="3"/>
        <pc:sldMkLst>
          <pc:docMk/>
          <pc:sldMk cId="3166077269" sldId="294"/>
        </pc:sldMkLst>
        <pc:spChg chg="add del mod">
          <ac:chgData name="송호영" userId="S::ghdud119@konkuk.ac.kr::2286aef3-535c-4bbe-8664-406b05f44393" providerId="AD" clId="Web-{550A05C6-0E02-46FE-8DE0-200854D34365}" dt="2021-05-13T06:09:06.960" v="3"/>
          <ac:spMkLst>
            <pc:docMk/>
            <pc:sldMk cId="3166077269" sldId="294"/>
            <ac:spMk id="2" creationId="{6050CCBD-EE5D-4E3F-8B68-969D1AC7DAB7}"/>
          </ac:spMkLst>
        </pc:spChg>
      </pc:sldChg>
      <pc:sldChg chg="modSp add replId">
        <pc:chgData name="송호영" userId="S::ghdud119@konkuk.ac.kr::2286aef3-535c-4bbe-8664-406b05f44393" providerId="AD" clId="Web-{550A05C6-0E02-46FE-8DE0-200854D34365}" dt="2021-05-13T06:11:12.682" v="190"/>
        <pc:sldMkLst>
          <pc:docMk/>
          <pc:sldMk cId="3078460058" sldId="404"/>
        </pc:sldMkLst>
        <pc:graphicFrameChg chg="mod modGraphic">
          <ac:chgData name="송호영" userId="S::ghdud119@konkuk.ac.kr::2286aef3-535c-4bbe-8664-406b05f44393" providerId="AD" clId="Web-{550A05C6-0E02-46FE-8DE0-200854D34365}" dt="2021-05-13T06:11:12.682" v="190"/>
          <ac:graphicFrameMkLst>
            <pc:docMk/>
            <pc:sldMk cId="3078460058" sldId="404"/>
            <ac:graphicFrameMk id="21" creationId="{D24F62E1-595F-4F11-B843-EEC76AB608C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3E6F5-8225-4573-9671-A4B406E1AA94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4BF54-1062-41A3-AB9C-C74F2433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3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0CCA5-BF23-4681-8C49-983506F4CA29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F5D3-3500-4A2C-A4C0-AB5E0FBD1E77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A78E-19E7-4EE5-8A15-8A7EC76E8A4A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4BEF-668B-4DEE-9D9B-F6EB950D02D9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0D44-7567-42B2-862E-BDCEB6F6EBC5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5B11-3A01-4DBA-A1B3-BCD0BD598964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BACFD-4B9E-43ED-84C9-60CCED8574B3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FFAB7-0072-4D64-AE6F-0B2EBC5E5256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34D2-E30B-4B15-86F0-BF9EF487159A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E01F-F4BA-4C0B-AC87-D9B3DB1C6D8B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2D9F-CA9F-4D6E-A9B5-0CE6B79BAEE1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80A12-E1FD-464E-9F3C-08536217DDDF}" type="datetime1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945274" y="1549603"/>
            <a:ext cx="2295571" cy="36775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prstClr val="white"/>
                </a:solidFill>
              </a:rPr>
              <a:t>객체지향 개발 방법론</a:t>
            </a:r>
            <a:endParaRPr lang="en-US" altLang="ko-KR" sz="1600" b="1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27317" y="1983546"/>
            <a:ext cx="9944838" cy="129266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6600">
                <a:solidFill>
                  <a:srgbClr val="46ACA1"/>
                </a:solidFill>
                <a:latin typeface="야놀자 야체 B"/>
                <a:ea typeface="야놀자 야체 B"/>
              </a:rPr>
              <a:t>DVM </a:t>
            </a:r>
            <a:r>
              <a:rPr lang="en-US" altLang="ko-KR" sz="6600">
                <a:solidFill>
                  <a:schemeClr val="bg2">
                    <a:lumMod val="25000"/>
                  </a:schemeClr>
                </a:solidFill>
                <a:latin typeface="야놀자 야체 B"/>
                <a:ea typeface="야놀자 야체 B"/>
              </a:rPr>
              <a:t>Project OOI Cycle2 </a:t>
            </a:r>
            <a:endParaRPr lang="en-US" altLang="ko-KR" sz="6600">
              <a:solidFill>
                <a:schemeClr val="bg2">
                  <a:lumMod val="25000"/>
                </a:schemeClr>
              </a:solidFill>
              <a:latin typeface="야놀자 야체 B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1200">
                <a:ea typeface="맑은 고딕"/>
              </a:rPr>
              <a:t>#4</a:t>
            </a:r>
            <a:r>
              <a:rPr lang="ko-KR" altLang="en-US" sz="1200">
                <a:ea typeface="맑은 고딕"/>
              </a:rPr>
              <a:t>조</a:t>
            </a:r>
            <a:endParaRPr lang="ko-KR" altLang="en-US" sz="4000">
              <a:ea typeface="맑은 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7EE40A-D811-44BE-917D-3F64402681E8}"/>
              </a:ext>
            </a:extLst>
          </p:cNvPr>
          <p:cNvGrpSpPr/>
          <p:nvPr/>
        </p:nvGrpSpPr>
        <p:grpSpPr>
          <a:xfrm>
            <a:off x="3295413" y="4117727"/>
            <a:ext cx="5504276" cy="1487412"/>
            <a:chOff x="3295413" y="4117727"/>
            <a:chExt cx="5504276" cy="1487412"/>
          </a:xfrm>
        </p:grpSpPr>
        <p:grpSp>
          <p:nvGrpSpPr>
            <p:cNvPr id="33" name="Group 26"/>
            <p:cNvGrpSpPr>
              <a:grpSpLocks noChangeAspect="1"/>
            </p:cNvGrpSpPr>
            <p:nvPr/>
          </p:nvGrpSpPr>
          <p:grpSpPr bwMode="auto">
            <a:xfrm>
              <a:off x="4416817" y="4117727"/>
              <a:ext cx="860010" cy="981734"/>
              <a:chOff x="3722" y="2941"/>
              <a:chExt cx="650" cy="742"/>
            </a:xfrm>
          </p:grpSpPr>
          <p:sp>
            <p:nvSpPr>
              <p:cNvPr id="35" name="Freeform 27"/>
              <p:cNvSpPr>
                <a:spLocks/>
              </p:cNvSpPr>
              <p:nvPr/>
            </p:nvSpPr>
            <p:spPr bwMode="auto">
              <a:xfrm>
                <a:off x="3722" y="3095"/>
                <a:ext cx="326" cy="580"/>
              </a:xfrm>
              <a:custGeom>
                <a:avLst/>
                <a:gdLst>
                  <a:gd name="T0" fmla="*/ 1303 w 1303"/>
                  <a:gd name="T1" fmla="*/ 7 h 2317"/>
                  <a:gd name="T2" fmla="*/ 1303 w 1303"/>
                  <a:gd name="T3" fmla="*/ 2306 h 2317"/>
                  <a:gd name="T4" fmla="*/ 1262 w 1303"/>
                  <a:gd name="T5" fmla="*/ 2309 h 2317"/>
                  <a:gd name="T6" fmla="*/ 1003 w 1303"/>
                  <a:gd name="T7" fmla="*/ 2317 h 2317"/>
                  <a:gd name="T8" fmla="*/ 833 w 1303"/>
                  <a:gd name="T9" fmla="*/ 2311 h 2317"/>
                  <a:gd name="T10" fmla="*/ 712 w 1303"/>
                  <a:gd name="T11" fmla="*/ 2301 h 2317"/>
                  <a:gd name="T12" fmla="*/ 591 w 1303"/>
                  <a:gd name="T13" fmla="*/ 2284 h 2317"/>
                  <a:gd name="T14" fmla="*/ 470 w 1303"/>
                  <a:gd name="T15" fmla="*/ 2259 h 2317"/>
                  <a:gd name="T16" fmla="*/ 356 w 1303"/>
                  <a:gd name="T17" fmla="*/ 2224 h 2317"/>
                  <a:gd name="T18" fmla="*/ 251 w 1303"/>
                  <a:gd name="T19" fmla="*/ 2179 h 2317"/>
                  <a:gd name="T20" fmla="*/ 181 w 1303"/>
                  <a:gd name="T21" fmla="*/ 2137 h 2317"/>
                  <a:gd name="T22" fmla="*/ 139 w 1303"/>
                  <a:gd name="T23" fmla="*/ 2104 h 2317"/>
                  <a:gd name="T24" fmla="*/ 102 w 1303"/>
                  <a:gd name="T25" fmla="*/ 2069 h 2317"/>
                  <a:gd name="T26" fmla="*/ 70 w 1303"/>
                  <a:gd name="T27" fmla="*/ 2030 h 2317"/>
                  <a:gd name="T28" fmla="*/ 43 w 1303"/>
                  <a:gd name="T29" fmla="*/ 1987 h 2317"/>
                  <a:gd name="T30" fmla="*/ 23 w 1303"/>
                  <a:gd name="T31" fmla="*/ 1941 h 2317"/>
                  <a:gd name="T32" fmla="*/ 8 w 1303"/>
                  <a:gd name="T33" fmla="*/ 1889 h 2317"/>
                  <a:gd name="T34" fmla="*/ 1 w 1303"/>
                  <a:gd name="T35" fmla="*/ 1834 h 2317"/>
                  <a:gd name="T36" fmla="*/ 0 w 1303"/>
                  <a:gd name="T37" fmla="*/ 1805 h 2317"/>
                  <a:gd name="T38" fmla="*/ 11 w 1303"/>
                  <a:gd name="T39" fmla="*/ 1806 h 2317"/>
                  <a:gd name="T40" fmla="*/ 79 w 1303"/>
                  <a:gd name="T41" fmla="*/ 1806 h 2317"/>
                  <a:gd name="T42" fmla="*/ 137 w 1303"/>
                  <a:gd name="T43" fmla="*/ 1798 h 2317"/>
                  <a:gd name="T44" fmla="*/ 195 w 1303"/>
                  <a:gd name="T45" fmla="*/ 1779 h 2317"/>
                  <a:gd name="T46" fmla="*/ 234 w 1303"/>
                  <a:gd name="T47" fmla="*/ 1754 h 2317"/>
                  <a:gd name="T48" fmla="*/ 256 w 1303"/>
                  <a:gd name="T49" fmla="*/ 1732 h 2317"/>
                  <a:gd name="T50" fmla="*/ 273 w 1303"/>
                  <a:gd name="T51" fmla="*/ 1705 h 2317"/>
                  <a:gd name="T52" fmla="*/ 284 w 1303"/>
                  <a:gd name="T53" fmla="*/ 1670 h 2317"/>
                  <a:gd name="T54" fmla="*/ 288 w 1303"/>
                  <a:gd name="T55" fmla="*/ 1630 h 2317"/>
                  <a:gd name="T56" fmla="*/ 284 w 1303"/>
                  <a:gd name="T57" fmla="*/ 1583 h 2317"/>
                  <a:gd name="T58" fmla="*/ 279 w 1303"/>
                  <a:gd name="T59" fmla="*/ 1556 h 2317"/>
                  <a:gd name="T60" fmla="*/ 262 w 1303"/>
                  <a:gd name="T61" fmla="*/ 1485 h 2317"/>
                  <a:gd name="T62" fmla="*/ 241 w 1303"/>
                  <a:gd name="T63" fmla="*/ 1328 h 2317"/>
                  <a:gd name="T64" fmla="*/ 229 w 1303"/>
                  <a:gd name="T65" fmla="*/ 1158 h 2317"/>
                  <a:gd name="T66" fmla="*/ 227 w 1303"/>
                  <a:gd name="T67" fmla="*/ 981 h 2317"/>
                  <a:gd name="T68" fmla="*/ 236 w 1303"/>
                  <a:gd name="T69" fmla="*/ 714 h 2317"/>
                  <a:gd name="T70" fmla="*/ 262 w 1303"/>
                  <a:gd name="T71" fmla="*/ 390 h 2317"/>
                  <a:gd name="T72" fmla="*/ 279 w 1303"/>
                  <a:gd name="T73" fmla="*/ 258 h 2317"/>
                  <a:gd name="T74" fmla="*/ 281 w 1303"/>
                  <a:gd name="T75" fmla="*/ 243 h 2317"/>
                  <a:gd name="T76" fmla="*/ 289 w 1303"/>
                  <a:gd name="T77" fmla="*/ 214 h 2317"/>
                  <a:gd name="T78" fmla="*/ 312 w 1303"/>
                  <a:gd name="T79" fmla="*/ 177 h 2317"/>
                  <a:gd name="T80" fmla="*/ 358 w 1303"/>
                  <a:gd name="T81" fmla="*/ 132 h 2317"/>
                  <a:gd name="T82" fmla="*/ 420 w 1303"/>
                  <a:gd name="T83" fmla="*/ 96 h 2317"/>
                  <a:gd name="T84" fmla="*/ 493 w 1303"/>
                  <a:gd name="T85" fmla="*/ 67 h 2317"/>
                  <a:gd name="T86" fmla="*/ 575 w 1303"/>
                  <a:gd name="T87" fmla="*/ 44 h 2317"/>
                  <a:gd name="T88" fmla="*/ 711 w 1303"/>
                  <a:gd name="T89" fmla="*/ 19 h 2317"/>
                  <a:gd name="T90" fmla="*/ 899 w 1303"/>
                  <a:gd name="T91" fmla="*/ 3 h 2317"/>
                  <a:gd name="T92" fmla="*/ 1075 w 1303"/>
                  <a:gd name="T93" fmla="*/ 0 h 2317"/>
                  <a:gd name="T94" fmla="*/ 1271 w 1303"/>
                  <a:gd name="T95" fmla="*/ 5 h 2317"/>
                  <a:gd name="T96" fmla="*/ 1303 w 1303"/>
                  <a:gd name="T97" fmla="*/ 7 h 2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3" h="2317">
                    <a:moveTo>
                      <a:pt x="1303" y="7"/>
                    </a:moveTo>
                    <a:lnTo>
                      <a:pt x="1303" y="2306"/>
                    </a:lnTo>
                    <a:lnTo>
                      <a:pt x="1262" y="2309"/>
                    </a:lnTo>
                    <a:lnTo>
                      <a:pt x="1003" y="2317"/>
                    </a:lnTo>
                    <a:lnTo>
                      <a:pt x="833" y="2311"/>
                    </a:lnTo>
                    <a:lnTo>
                      <a:pt x="712" y="2301"/>
                    </a:lnTo>
                    <a:lnTo>
                      <a:pt x="591" y="2284"/>
                    </a:lnTo>
                    <a:lnTo>
                      <a:pt x="470" y="2259"/>
                    </a:lnTo>
                    <a:lnTo>
                      <a:pt x="356" y="2224"/>
                    </a:lnTo>
                    <a:lnTo>
                      <a:pt x="251" y="2179"/>
                    </a:lnTo>
                    <a:lnTo>
                      <a:pt x="181" y="2137"/>
                    </a:lnTo>
                    <a:lnTo>
                      <a:pt x="139" y="2104"/>
                    </a:lnTo>
                    <a:lnTo>
                      <a:pt x="102" y="2069"/>
                    </a:lnTo>
                    <a:lnTo>
                      <a:pt x="70" y="2030"/>
                    </a:lnTo>
                    <a:lnTo>
                      <a:pt x="43" y="1987"/>
                    </a:lnTo>
                    <a:lnTo>
                      <a:pt x="23" y="1941"/>
                    </a:lnTo>
                    <a:lnTo>
                      <a:pt x="8" y="1889"/>
                    </a:lnTo>
                    <a:lnTo>
                      <a:pt x="1" y="1834"/>
                    </a:lnTo>
                    <a:lnTo>
                      <a:pt x="0" y="1805"/>
                    </a:lnTo>
                    <a:lnTo>
                      <a:pt x="11" y="1806"/>
                    </a:lnTo>
                    <a:lnTo>
                      <a:pt x="79" y="1806"/>
                    </a:lnTo>
                    <a:lnTo>
                      <a:pt x="137" y="1798"/>
                    </a:lnTo>
                    <a:lnTo>
                      <a:pt x="195" y="1779"/>
                    </a:lnTo>
                    <a:lnTo>
                      <a:pt x="234" y="1754"/>
                    </a:lnTo>
                    <a:lnTo>
                      <a:pt x="256" y="1732"/>
                    </a:lnTo>
                    <a:lnTo>
                      <a:pt x="273" y="1705"/>
                    </a:lnTo>
                    <a:lnTo>
                      <a:pt x="284" y="1670"/>
                    </a:lnTo>
                    <a:lnTo>
                      <a:pt x="288" y="1630"/>
                    </a:lnTo>
                    <a:lnTo>
                      <a:pt x="284" y="1583"/>
                    </a:lnTo>
                    <a:lnTo>
                      <a:pt x="279" y="1556"/>
                    </a:lnTo>
                    <a:lnTo>
                      <a:pt x="262" y="1485"/>
                    </a:lnTo>
                    <a:lnTo>
                      <a:pt x="241" y="1328"/>
                    </a:lnTo>
                    <a:lnTo>
                      <a:pt x="229" y="1158"/>
                    </a:lnTo>
                    <a:lnTo>
                      <a:pt x="227" y="981"/>
                    </a:lnTo>
                    <a:lnTo>
                      <a:pt x="236" y="714"/>
                    </a:lnTo>
                    <a:lnTo>
                      <a:pt x="262" y="390"/>
                    </a:lnTo>
                    <a:lnTo>
                      <a:pt x="279" y="258"/>
                    </a:lnTo>
                    <a:lnTo>
                      <a:pt x="281" y="243"/>
                    </a:lnTo>
                    <a:lnTo>
                      <a:pt x="289" y="214"/>
                    </a:lnTo>
                    <a:lnTo>
                      <a:pt x="312" y="177"/>
                    </a:lnTo>
                    <a:lnTo>
                      <a:pt x="358" y="132"/>
                    </a:lnTo>
                    <a:lnTo>
                      <a:pt x="420" y="96"/>
                    </a:lnTo>
                    <a:lnTo>
                      <a:pt x="493" y="67"/>
                    </a:lnTo>
                    <a:lnTo>
                      <a:pt x="575" y="44"/>
                    </a:lnTo>
                    <a:lnTo>
                      <a:pt x="711" y="19"/>
                    </a:lnTo>
                    <a:lnTo>
                      <a:pt x="899" y="3"/>
                    </a:lnTo>
                    <a:lnTo>
                      <a:pt x="1075" y="0"/>
                    </a:lnTo>
                    <a:lnTo>
                      <a:pt x="1271" y="5"/>
                    </a:lnTo>
                    <a:lnTo>
                      <a:pt x="1303" y="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4047" y="3095"/>
                <a:ext cx="325" cy="580"/>
              </a:xfrm>
              <a:custGeom>
                <a:avLst/>
                <a:gdLst>
                  <a:gd name="T0" fmla="*/ 0 w 1303"/>
                  <a:gd name="T1" fmla="*/ 7 h 2317"/>
                  <a:gd name="T2" fmla="*/ 0 w 1303"/>
                  <a:gd name="T3" fmla="*/ 2306 h 2317"/>
                  <a:gd name="T4" fmla="*/ 41 w 1303"/>
                  <a:gd name="T5" fmla="*/ 2309 h 2317"/>
                  <a:gd name="T6" fmla="*/ 300 w 1303"/>
                  <a:gd name="T7" fmla="*/ 2317 h 2317"/>
                  <a:gd name="T8" fmla="*/ 470 w 1303"/>
                  <a:gd name="T9" fmla="*/ 2311 h 2317"/>
                  <a:gd name="T10" fmla="*/ 591 w 1303"/>
                  <a:gd name="T11" fmla="*/ 2301 h 2317"/>
                  <a:gd name="T12" fmla="*/ 712 w 1303"/>
                  <a:gd name="T13" fmla="*/ 2284 h 2317"/>
                  <a:gd name="T14" fmla="*/ 833 w 1303"/>
                  <a:gd name="T15" fmla="*/ 2259 h 2317"/>
                  <a:gd name="T16" fmla="*/ 948 w 1303"/>
                  <a:gd name="T17" fmla="*/ 2224 h 2317"/>
                  <a:gd name="T18" fmla="*/ 1052 w 1303"/>
                  <a:gd name="T19" fmla="*/ 2179 h 2317"/>
                  <a:gd name="T20" fmla="*/ 1122 w 1303"/>
                  <a:gd name="T21" fmla="*/ 2137 h 2317"/>
                  <a:gd name="T22" fmla="*/ 1164 w 1303"/>
                  <a:gd name="T23" fmla="*/ 2104 h 2317"/>
                  <a:gd name="T24" fmla="*/ 1201 w 1303"/>
                  <a:gd name="T25" fmla="*/ 2069 h 2317"/>
                  <a:gd name="T26" fmla="*/ 1233 w 1303"/>
                  <a:gd name="T27" fmla="*/ 2030 h 2317"/>
                  <a:gd name="T28" fmla="*/ 1260 w 1303"/>
                  <a:gd name="T29" fmla="*/ 1987 h 2317"/>
                  <a:gd name="T30" fmla="*/ 1280 w 1303"/>
                  <a:gd name="T31" fmla="*/ 1941 h 2317"/>
                  <a:gd name="T32" fmla="*/ 1295 w 1303"/>
                  <a:gd name="T33" fmla="*/ 1889 h 2317"/>
                  <a:gd name="T34" fmla="*/ 1303 w 1303"/>
                  <a:gd name="T35" fmla="*/ 1834 h 2317"/>
                  <a:gd name="T36" fmla="*/ 1303 w 1303"/>
                  <a:gd name="T37" fmla="*/ 1805 h 2317"/>
                  <a:gd name="T38" fmla="*/ 1292 w 1303"/>
                  <a:gd name="T39" fmla="*/ 1806 h 2317"/>
                  <a:gd name="T40" fmla="*/ 1224 w 1303"/>
                  <a:gd name="T41" fmla="*/ 1806 h 2317"/>
                  <a:gd name="T42" fmla="*/ 1167 w 1303"/>
                  <a:gd name="T43" fmla="*/ 1798 h 2317"/>
                  <a:gd name="T44" fmla="*/ 1108 w 1303"/>
                  <a:gd name="T45" fmla="*/ 1779 h 2317"/>
                  <a:gd name="T46" fmla="*/ 1068 w 1303"/>
                  <a:gd name="T47" fmla="*/ 1754 h 2317"/>
                  <a:gd name="T48" fmla="*/ 1047 w 1303"/>
                  <a:gd name="T49" fmla="*/ 1732 h 2317"/>
                  <a:gd name="T50" fmla="*/ 1030 w 1303"/>
                  <a:gd name="T51" fmla="*/ 1705 h 2317"/>
                  <a:gd name="T52" fmla="*/ 1019 w 1303"/>
                  <a:gd name="T53" fmla="*/ 1670 h 2317"/>
                  <a:gd name="T54" fmla="*/ 1015 w 1303"/>
                  <a:gd name="T55" fmla="*/ 1630 h 2317"/>
                  <a:gd name="T56" fmla="*/ 1019 w 1303"/>
                  <a:gd name="T57" fmla="*/ 1583 h 2317"/>
                  <a:gd name="T58" fmla="*/ 1024 w 1303"/>
                  <a:gd name="T59" fmla="*/ 1556 h 2317"/>
                  <a:gd name="T60" fmla="*/ 1040 w 1303"/>
                  <a:gd name="T61" fmla="*/ 1485 h 2317"/>
                  <a:gd name="T62" fmla="*/ 1062 w 1303"/>
                  <a:gd name="T63" fmla="*/ 1328 h 2317"/>
                  <a:gd name="T64" fmla="*/ 1074 w 1303"/>
                  <a:gd name="T65" fmla="*/ 1158 h 2317"/>
                  <a:gd name="T66" fmla="*/ 1076 w 1303"/>
                  <a:gd name="T67" fmla="*/ 981 h 2317"/>
                  <a:gd name="T68" fmla="*/ 1067 w 1303"/>
                  <a:gd name="T69" fmla="*/ 714 h 2317"/>
                  <a:gd name="T70" fmla="*/ 1040 w 1303"/>
                  <a:gd name="T71" fmla="*/ 390 h 2317"/>
                  <a:gd name="T72" fmla="*/ 1024 w 1303"/>
                  <a:gd name="T73" fmla="*/ 258 h 2317"/>
                  <a:gd name="T74" fmla="*/ 1022 w 1303"/>
                  <a:gd name="T75" fmla="*/ 243 h 2317"/>
                  <a:gd name="T76" fmla="*/ 1014 w 1303"/>
                  <a:gd name="T77" fmla="*/ 214 h 2317"/>
                  <a:gd name="T78" fmla="*/ 991 w 1303"/>
                  <a:gd name="T79" fmla="*/ 177 h 2317"/>
                  <a:gd name="T80" fmla="*/ 945 w 1303"/>
                  <a:gd name="T81" fmla="*/ 132 h 2317"/>
                  <a:gd name="T82" fmla="*/ 883 w 1303"/>
                  <a:gd name="T83" fmla="*/ 96 h 2317"/>
                  <a:gd name="T84" fmla="*/ 810 w 1303"/>
                  <a:gd name="T85" fmla="*/ 67 h 2317"/>
                  <a:gd name="T86" fmla="*/ 727 w 1303"/>
                  <a:gd name="T87" fmla="*/ 44 h 2317"/>
                  <a:gd name="T88" fmla="*/ 592 w 1303"/>
                  <a:gd name="T89" fmla="*/ 19 h 2317"/>
                  <a:gd name="T90" fmla="*/ 404 w 1303"/>
                  <a:gd name="T91" fmla="*/ 3 h 2317"/>
                  <a:gd name="T92" fmla="*/ 228 w 1303"/>
                  <a:gd name="T93" fmla="*/ 0 h 2317"/>
                  <a:gd name="T94" fmla="*/ 32 w 1303"/>
                  <a:gd name="T95" fmla="*/ 5 h 2317"/>
                  <a:gd name="T96" fmla="*/ 0 w 1303"/>
                  <a:gd name="T97" fmla="*/ 7 h 2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3" h="2317">
                    <a:moveTo>
                      <a:pt x="0" y="7"/>
                    </a:moveTo>
                    <a:lnTo>
                      <a:pt x="0" y="2306"/>
                    </a:lnTo>
                    <a:lnTo>
                      <a:pt x="41" y="2309"/>
                    </a:lnTo>
                    <a:lnTo>
                      <a:pt x="300" y="2317"/>
                    </a:lnTo>
                    <a:lnTo>
                      <a:pt x="470" y="2311"/>
                    </a:lnTo>
                    <a:lnTo>
                      <a:pt x="591" y="2301"/>
                    </a:lnTo>
                    <a:lnTo>
                      <a:pt x="712" y="2284"/>
                    </a:lnTo>
                    <a:lnTo>
                      <a:pt x="833" y="2259"/>
                    </a:lnTo>
                    <a:lnTo>
                      <a:pt x="948" y="2224"/>
                    </a:lnTo>
                    <a:lnTo>
                      <a:pt x="1052" y="2179"/>
                    </a:lnTo>
                    <a:lnTo>
                      <a:pt x="1122" y="2137"/>
                    </a:lnTo>
                    <a:lnTo>
                      <a:pt x="1164" y="2104"/>
                    </a:lnTo>
                    <a:lnTo>
                      <a:pt x="1201" y="2069"/>
                    </a:lnTo>
                    <a:lnTo>
                      <a:pt x="1233" y="2030"/>
                    </a:lnTo>
                    <a:lnTo>
                      <a:pt x="1260" y="1987"/>
                    </a:lnTo>
                    <a:lnTo>
                      <a:pt x="1280" y="1941"/>
                    </a:lnTo>
                    <a:lnTo>
                      <a:pt x="1295" y="1889"/>
                    </a:lnTo>
                    <a:lnTo>
                      <a:pt x="1303" y="1834"/>
                    </a:lnTo>
                    <a:lnTo>
                      <a:pt x="1303" y="1805"/>
                    </a:lnTo>
                    <a:lnTo>
                      <a:pt x="1292" y="1806"/>
                    </a:lnTo>
                    <a:lnTo>
                      <a:pt x="1224" y="1806"/>
                    </a:lnTo>
                    <a:lnTo>
                      <a:pt x="1167" y="1798"/>
                    </a:lnTo>
                    <a:lnTo>
                      <a:pt x="1108" y="1779"/>
                    </a:lnTo>
                    <a:lnTo>
                      <a:pt x="1068" y="1754"/>
                    </a:lnTo>
                    <a:lnTo>
                      <a:pt x="1047" y="1732"/>
                    </a:lnTo>
                    <a:lnTo>
                      <a:pt x="1030" y="1705"/>
                    </a:lnTo>
                    <a:lnTo>
                      <a:pt x="1019" y="1670"/>
                    </a:lnTo>
                    <a:lnTo>
                      <a:pt x="1015" y="1630"/>
                    </a:lnTo>
                    <a:lnTo>
                      <a:pt x="1019" y="1583"/>
                    </a:lnTo>
                    <a:lnTo>
                      <a:pt x="1024" y="1556"/>
                    </a:lnTo>
                    <a:lnTo>
                      <a:pt x="1040" y="1485"/>
                    </a:lnTo>
                    <a:lnTo>
                      <a:pt x="1062" y="1328"/>
                    </a:lnTo>
                    <a:lnTo>
                      <a:pt x="1074" y="1158"/>
                    </a:lnTo>
                    <a:lnTo>
                      <a:pt x="1076" y="981"/>
                    </a:lnTo>
                    <a:lnTo>
                      <a:pt x="1067" y="714"/>
                    </a:lnTo>
                    <a:lnTo>
                      <a:pt x="1040" y="390"/>
                    </a:lnTo>
                    <a:lnTo>
                      <a:pt x="1024" y="258"/>
                    </a:lnTo>
                    <a:lnTo>
                      <a:pt x="1022" y="243"/>
                    </a:lnTo>
                    <a:lnTo>
                      <a:pt x="1014" y="214"/>
                    </a:lnTo>
                    <a:lnTo>
                      <a:pt x="991" y="177"/>
                    </a:lnTo>
                    <a:lnTo>
                      <a:pt x="945" y="132"/>
                    </a:lnTo>
                    <a:lnTo>
                      <a:pt x="883" y="96"/>
                    </a:lnTo>
                    <a:lnTo>
                      <a:pt x="810" y="67"/>
                    </a:lnTo>
                    <a:lnTo>
                      <a:pt x="727" y="44"/>
                    </a:lnTo>
                    <a:lnTo>
                      <a:pt x="592" y="19"/>
                    </a:lnTo>
                    <a:lnTo>
                      <a:pt x="404" y="3"/>
                    </a:lnTo>
                    <a:lnTo>
                      <a:pt x="228" y="0"/>
                    </a:lnTo>
                    <a:lnTo>
                      <a:pt x="32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4053" y="3502"/>
                <a:ext cx="133" cy="84"/>
              </a:xfrm>
              <a:custGeom>
                <a:avLst/>
                <a:gdLst>
                  <a:gd name="T0" fmla="*/ 0 w 532"/>
                  <a:gd name="T1" fmla="*/ 335 h 335"/>
                  <a:gd name="T2" fmla="*/ 0 w 532"/>
                  <a:gd name="T3" fmla="*/ 0 h 335"/>
                  <a:gd name="T4" fmla="*/ 17 w 532"/>
                  <a:gd name="T5" fmla="*/ 0 h 335"/>
                  <a:gd name="T6" fmla="*/ 123 w 532"/>
                  <a:gd name="T7" fmla="*/ 7 h 335"/>
                  <a:gd name="T8" fmla="*/ 216 w 532"/>
                  <a:gd name="T9" fmla="*/ 21 h 335"/>
                  <a:gd name="T10" fmla="*/ 315 w 532"/>
                  <a:gd name="T11" fmla="*/ 48 h 335"/>
                  <a:gd name="T12" fmla="*/ 386 w 532"/>
                  <a:gd name="T13" fmla="*/ 80 h 335"/>
                  <a:gd name="T14" fmla="*/ 429 w 532"/>
                  <a:gd name="T15" fmla="*/ 107 h 335"/>
                  <a:gd name="T16" fmla="*/ 466 w 532"/>
                  <a:gd name="T17" fmla="*/ 140 h 335"/>
                  <a:gd name="T18" fmla="*/ 497 w 532"/>
                  <a:gd name="T19" fmla="*/ 179 h 335"/>
                  <a:gd name="T20" fmla="*/ 519 w 532"/>
                  <a:gd name="T21" fmla="*/ 224 h 335"/>
                  <a:gd name="T22" fmla="*/ 531 w 532"/>
                  <a:gd name="T23" fmla="*/ 277 h 335"/>
                  <a:gd name="T24" fmla="*/ 532 w 532"/>
                  <a:gd name="T25" fmla="*/ 306 h 335"/>
                  <a:gd name="T26" fmla="*/ 0 w 532"/>
                  <a:gd name="T27" fmla="*/ 33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2" h="335">
                    <a:moveTo>
                      <a:pt x="0" y="335"/>
                    </a:moveTo>
                    <a:lnTo>
                      <a:pt x="0" y="0"/>
                    </a:lnTo>
                    <a:lnTo>
                      <a:pt x="17" y="0"/>
                    </a:lnTo>
                    <a:lnTo>
                      <a:pt x="123" y="7"/>
                    </a:lnTo>
                    <a:lnTo>
                      <a:pt x="216" y="21"/>
                    </a:lnTo>
                    <a:lnTo>
                      <a:pt x="315" y="48"/>
                    </a:lnTo>
                    <a:lnTo>
                      <a:pt x="386" y="80"/>
                    </a:lnTo>
                    <a:lnTo>
                      <a:pt x="429" y="107"/>
                    </a:lnTo>
                    <a:lnTo>
                      <a:pt x="466" y="140"/>
                    </a:lnTo>
                    <a:lnTo>
                      <a:pt x="497" y="179"/>
                    </a:lnTo>
                    <a:lnTo>
                      <a:pt x="519" y="224"/>
                    </a:lnTo>
                    <a:lnTo>
                      <a:pt x="531" y="277"/>
                    </a:lnTo>
                    <a:lnTo>
                      <a:pt x="532" y="306"/>
                    </a:lnTo>
                    <a:lnTo>
                      <a:pt x="0" y="335"/>
                    </a:lnTo>
                    <a:close/>
                  </a:path>
                </a:pathLst>
              </a:custGeom>
              <a:solidFill>
                <a:srgbClr val="00B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3909" y="3502"/>
                <a:ext cx="133" cy="84"/>
              </a:xfrm>
              <a:custGeom>
                <a:avLst/>
                <a:gdLst>
                  <a:gd name="T0" fmla="*/ 530 w 530"/>
                  <a:gd name="T1" fmla="*/ 335 h 335"/>
                  <a:gd name="T2" fmla="*/ 530 w 530"/>
                  <a:gd name="T3" fmla="*/ 0 h 335"/>
                  <a:gd name="T4" fmla="*/ 513 w 530"/>
                  <a:gd name="T5" fmla="*/ 0 h 335"/>
                  <a:gd name="T6" fmla="*/ 407 w 530"/>
                  <a:gd name="T7" fmla="*/ 7 h 335"/>
                  <a:gd name="T8" fmla="*/ 314 w 530"/>
                  <a:gd name="T9" fmla="*/ 21 h 335"/>
                  <a:gd name="T10" fmla="*/ 215 w 530"/>
                  <a:gd name="T11" fmla="*/ 48 h 335"/>
                  <a:gd name="T12" fmla="*/ 144 w 530"/>
                  <a:gd name="T13" fmla="*/ 80 h 335"/>
                  <a:gd name="T14" fmla="*/ 101 w 530"/>
                  <a:gd name="T15" fmla="*/ 107 h 335"/>
                  <a:gd name="T16" fmla="*/ 64 w 530"/>
                  <a:gd name="T17" fmla="*/ 140 h 335"/>
                  <a:gd name="T18" fmla="*/ 34 w 530"/>
                  <a:gd name="T19" fmla="*/ 179 h 335"/>
                  <a:gd name="T20" fmla="*/ 12 w 530"/>
                  <a:gd name="T21" fmla="*/ 224 h 335"/>
                  <a:gd name="T22" fmla="*/ 1 w 530"/>
                  <a:gd name="T23" fmla="*/ 277 h 335"/>
                  <a:gd name="T24" fmla="*/ 0 w 530"/>
                  <a:gd name="T25" fmla="*/ 306 h 335"/>
                  <a:gd name="T26" fmla="*/ 530 w 530"/>
                  <a:gd name="T27" fmla="*/ 33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0" h="335">
                    <a:moveTo>
                      <a:pt x="530" y="335"/>
                    </a:moveTo>
                    <a:lnTo>
                      <a:pt x="530" y="0"/>
                    </a:lnTo>
                    <a:lnTo>
                      <a:pt x="513" y="0"/>
                    </a:lnTo>
                    <a:lnTo>
                      <a:pt x="407" y="7"/>
                    </a:lnTo>
                    <a:lnTo>
                      <a:pt x="314" y="21"/>
                    </a:lnTo>
                    <a:lnTo>
                      <a:pt x="215" y="48"/>
                    </a:lnTo>
                    <a:lnTo>
                      <a:pt x="144" y="80"/>
                    </a:lnTo>
                    <a:lnTo>
                      <a:pt x="101" y="107"/>
                    </a:lnTo>
                    <a:lnTo>
                      <a:pt x="64" y="140"/>
                    </a:lnTo>
                    <a:lnTo>
                      <a:pt x="34" y="179"/>
                    </a:lnTo>
                    <a:lnTo>
                      <a:pt x="12" y="224"/>
                    </a:lnTo>
                    <a:lnTo>
                      <a:pt x="1" y="277"/>
                    </a:lnTo>
                    <a:lnTo>
                      <a:pt x="0" y="306"/>
                    </a:lnTo>
                    <a:lnTo>
                      <a:pt x="530" y="335"/>
                    </a:lnTo>
                    <a:close/>
                  </a:path>
                </a:pathLst>
              </a:custGeom>
              <a:solidFill>
                <a:srgbClr val="00B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31"/>
              <p:cNvSpPr>
                <a:spLocks noChangeArrowheads="1"/>
              </p:cNvSpPr>
              <p:nvPr/>
            </p:nvSpPr>
            <p:spPr bwMode="auto">
              <a:xfrm>
                <a:off x="3995" y="3502"/>
                <a:ext cx="105" cy="119"/>
              </a:xfrm>
              <a:prstGeom prst="rect">
                <a:avLst/>
              </a:pr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3995" y="3502"/>
                <a:ext cx="105" cy="37"/>
              </a:xfrm>
              <a:custGeom>
                <a:avLst/>
                <a:gdLst>
                  <a:gd name="T0" fmla="*/ 0 w 421"/>
                  <a:gd name="T1" fmla="*/ 56 h 147"/>
                  <a:gd name="T2" fmla="*/ 5 w 421"/>
                  <a:gd name="T3" fmla="*/ 59 h 147"/>
                  <a:gd name="T4" fmla="*/ 66 w 421"/>
                  <a:gd name="T5" fmla="*/ 91 h 147"/>
                  <a:gd name="T6" fmla="*/ 148 w 421"/>
                  <a:gd name="T7" fmla="*/ 119 h 147"/>
                  <a:gd name="T8" fmla="*/ 215 w 421"/>
                  <a:gd name="T9" fmla="*/ 135 h 147"/>
                  <a:gd name="T10" fmla="*/ 291 w 421"/>
                  <a:gd name="T11" fmla="*/ 146 h 147"/>
                  <a:gd name="T12" fmla="*/ 376 w 421"/>
                  <a:gd name="T13" fmla="*/ 147 h 147"/>
                  <a:gd name="T14" fmla="*/ 421 w 421"/>
                  <a:gd name="T15" fmla="*/ 143 h 147"/>
                  <a:gd name="T16" fmla="*/ 421 w 421"/>
                  <a:gd name="T17" fmla="*/ 0 h 147"/>
                  <a:gd name="T18" fmla="*/ 0 w 421"/>
                  <a:gd name="T19" fmla="*/ 0 h 147"/>
                  <a:gd name="T20" fmla="*/ 0 w 421"/>
                  <a:gd name="T21" fmla="*/ 5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147">
                    <a:moveTo>
                      <a:pt x="0" y="56"/>
                    </a:moveTo>
                    <a:lnTo>
                      <a:pt x="5" y="59"/>
                    </a:lnTo>
                    <a:lnTo>
                      <a:pt x="66" y="91"/>
                    </a:lnTo>
                    <a:lnTo>
                      <a:pt x="148" y="119"/>
                    </a:lnTo>
                    <a:lnTo>
                      <a:pt x="215" y="135"/>
                    </a:lnTo>
                    <a:lnTo>
                      <a:pt x="291" y="146"/>
                    </a:lnTo>
                    <a:lnTo>
                      <a:pt x="376" y="147"/>
                    </a:lnTo>
                    <a:lnTo>
                      <a:pt x="421" y="143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3"/>
              <p:cNvSpPr>
                <a:spLocks/>
              </p:cNvSpPr>
              <p:nvPr/>
            </p:nvSpPr>
            <p:spPr bwMode="auto">
              <a:xfrm>
                <a:off x="3792" y="3261"/>
                <a:ext cx="102" cy="117"/>
              </a:xfrm>
              <a:custGeom>
                <a:avLst/>
                <a:gdLst>
                  <a:gd name="T0" fmla="*/ 410 w 410"/>
                  <a:gd name="T1" fmla="*/ 235 h 470"/>
                  <a:gd name="T2" fmla="*/ 409 w 410"/>
                  <a:gd name="T3" fmla="*/ 259 h 470"/>
                  <a:gd name="T4" fmla="*/ 402 w 410"/>
                  <a:gd name="T5" fmla="*/ 305 h 470"/>
                  <a:gd name="T6" fmla="*/ 386 w 410"/>
                  <a:gd name="T7" fmla="*/ 347 h 470"/>
                  <a:gd name="T8" fmla="*/ 364 w 410"/>
                  <a:gd name="T9" fmla="*/ 385 h 470"/>
                  <a:gd name="T10" fmla="*/ 336 w 410"/>
                  <a:gd name="T11" fmla="*/ 416 h 470"/>
                  <a:gd name="T12" fmla="*/ 303 w 410"/>
                  <a:gd name="T13" fmla="*/ 442 h 470"/>
                  <a:gd name="T14" fmla="*/ 266 w 410"/>
                  <a:gd name="T15" fmla="*/ 459 h 470"/>
                  <a:gd name="T16" fmla="*/ 227 w 410"/>
                  <a:gd name="T17" fmla="*/ 469 h 470"/>
                  <a:gd name="T18" fmla="*/ 205 w 410"/>
                  <a:gd name="T19" fmla="*/ 470 h 470"/>
                  <a:gd name="T20" fmla="*/ 184 w 410"/>
                  <a:gd name="T21" fmla="*/ 469 h 470"/>
                  <a:gd name="T22" fmla="*/ 144 w 410"/>
                  <a:gd name="T23" fmla="*/ 459 h 470"/>
                  <a:gd name="T24" fmla="*/ 107 w 410"/>
                  <a:gd name="T25" fmla="*/ 442 h 470"/>
                  <a:gd name="T26" fmla="*/ 74 w 410"/>
                  <a:gd name="T27" fmla="*/ 416 h 470"/>
                  <a:gd name="T28" fmla="*/ 46 w 410"/>
                  <a:gd name="T29" fmla="*/ 385 h 470"/>
                  <a:gd name="T30" fmla="*/ 24 w 410"/>
                  <a:gd name="T31" fmla="*/ 347 h 470"/>
                  <a:gd name="T32" fmla="*/ 8 w 410"/>
                  <a:gd name="T33" fmla="*/ 305 h 470"/>
                  <a:gd name="T34" fmla="*/ 0 w 410"/>
                  <a:gd name="T35" fmla="*/ 259 h 470"/>
                  <a:gd name="T36" fmla="*/ 0 w 410"/>
                  <a:gd name="T37" fmla="*/ 235 h 470"/>
                  <a:gd name="T38" fmla="*/ 0 w 410"/>
                  <a:gd name="T39" fmla="*/ 210 h 470"/>
                  <a:gd name="T40" fmla="*/ 8 w 410"/>
                  <a:gd name="T41" fmla="*/ 165 h 470"/>
                  <a:gd name="T42" fmla="*/ 24 w 410"/>
                  <a:gd name="T43" fmla="*/ 123 h 470"/>
                  <a:gd name="T44" fmla="*/ 46 w 410"/>
                  <a:gd name="T45" fmla="*/ 85 h 470"/>
                  <a:gd name="T46" fmla="*/ 74 w 410"/>
                  <a:gd name="T47" fmla="*/ 53 h 470"/>
                  <a:gd name="T48" fmla="*/ 107 w 410"/>
                  <a:gd name="T49" fmla="*/ 28 h 470"/>
                  <a:gd name="T50" fmla="*/ 144 w 410"/>
                  <a:gd name="T51" fmla="*/ 10 h 470"/>
                  <a:gd name="T52" fmla="*/ 184 w 410"/>
                  <a:gd name="T53" fmla="*/ 0 h 470"/>
                  <a:gd name="T54" fmla="*/ 205 w 410"/>
                  <a:gd name="T55" fmla="*/ 0 h 470"/>
                  <a:gd name="T56" fmla="*/ 227 w 410"/>
                  <a:gd name="T57" fmla="*/ 0 h 470"/>
                  <a:gd name="T58" fmla="*/ 266 w 410"/>
                  <a:gd name="T59" fmla="*/ 10 h 470"/>
                  <a:gd name="T60" fmla="*/ 303 w 410"/>
                  <a:gd name="T61" fmla="*/ 28 h 470"/>
                  <a:gd name="T62" fmla="*/ 336 w 410"/>
                  <a:gd name="T63" fmla="*/ 53 h 470"/>
                  <a:gd name="T64" fmla="*/ 364 w 410"/>
                  <a:gd name="T65" fmla="*/ 85 h 470"/>
                  <a:gd name="T66" fmla="*/ 386 w 410"/>
                  <a:gd name="T67" fmla="*/ 123 h 470"/>
                  <a:gd name="T68" fmla="*/ 402 w 410"/>
                  <a:gd name="T69" fmla="*/ 165 h 470"/>
                  <a:gd name="T70" fmla="*/ 409 w 410"/>
                  <a:gd name="T71" fmla="*/ 210 h 470"/>
                  <a:gd name="T72" fmla="*/ 410 w 410"/>
                  <a:gd name="T73" fmla="*/ 23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0" h="470">
                    <a:moveTo>
                      <a:pt x="410" y="235"/>
                    </a:moveTo>
                    <a:lnTo>
                      <a:pt x="409" y="259"/>
                    </a:lnTo>
                    <a:lnTo>
                      <a:pt x="402" y="305"/>
                    </a:lnTo>
                    <a:lnTo>
                      <a:pt x="386" y="347"/>
                    </a:lnTo>
                    <a:lnTo>
                      <a:pt x="364" y="385"/>
                    </a:lnTo>
                    <a:lnTo>
                      <a:pt x="336" y="416"/>
                    </a:lnTo>
                    <a:lnTo>
                      <a:pt x="303" y="442"/>
                    </a:lnTo>
                    <a:lnTo>
                      <a:pt x="266" y="459"/>
                    </a:lnTo>
                    <a:lnTo>
                      <a:pt x="227" y="469"/>
                    </a:lnTo>
                    <a:lnTo>
                      <a:pt x="205" y="470"/>
                    </a:lnTo>
                    <a:lnTo>
                      <a:pt x="184" y="469"/>
                    </a:lnTo>
                    <a:lnTo>
                      <a:pt x="144" y="459"/>
                    </a:lnTo>
                    <a:lnTo>
                      <a:pt x="107" y="442"/>
                    </a:lnTo>
                    <a:lnTo>
                      <a:pt x="74" y="416"/>
                    </a:lnTo>
                    <a:lnTo>
                      <a:pt x="46" y="385"/>
                    </a:lnTo>
                    <a:lnTo>
                      <a:pt x="24" y="347"/>
                    </a:lnTo>
                    <a:lnTo>
                      <a:pt x="8" y="305"/>
                    </a:lnTo>
                    <a:lnTo>
                      <a:pt x="0" y="259"/>
                    </a:lnTo>
                    <a:lnTo>
                      <a:pt x="0" y="235"/>
                    </a:lnTo>
                    <a:lnTo>
                      <a:pt x="0" y="210"/>
                    </a:lnTo>
                    <a:lnTo>
                      <a:pt x="8" y="165"/>
                    </a:lnTo>
                    <a:lnTo>
                      <a:pt x="24" y="123"/>
                    </a:lnTo>
                    <a:lnTo>
                      <a:pt x="46" y="85"/>
                    </a:lnTo>
                    <a:lnTo>
                      <a:pt x="74" y="53"/>
                    </a:lnTo>
                    <a:lnTo>
                      <a:pt x="107" y="28"/>
                    </a:lnTo>
                    <a:lnTo>
                      <a:pt x="144" y="10"/>
                    </a:lnTo>
                    <a:lnTo>
                      <a:pt x="184" y="0"/>
                    </a:lnTo>
                    <a:lnTo>
                      <a:pt x="205" y="0"/>
                    </a:lnTo>
                    <a:lnTo>
                      <a:pt x="227" y="0"/>
                    </a:lnTo>
                    <a:lnTo>
                      <a:pt x="266" y="10"/>
                    </a:lnTo>
                    <a:lnTo>
                      <a:pt x="303" y="28"/>
                    </a:lnTo>
                    <a:lnTo>
                      <a:pt x="336" y="53"/>
                    </a:lnTo>
                    <a:lnTo>
                      <a:pt x="364" y="85"/>
                    </a:lnTo>
                    <a:lnTo>
                      <a:pt x="386" y="123"/>
                    </a:lnTo>
                    <a:lnTo>
                      <a:pt x="402" y="165"/>
                    </a:lnTo>
                    <a:lnTo>
                      <a:pt x="409" y="210"/>
                    </a:lnTo>
                    <a:lnTo>
                      <a:pt x="410" y="23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4"/>
              <p:cNvSpPr>
                <a:spLocks/>
              </p:cNvSpPr>
              <p:nvPr/>
            </p:nvSpPr>
            <p:spPr bwMode="auto">
              <a:xfrm>
                <a:off x="4201" y="3261"/>
                <a:ext cx="103" cy="117"/>
              </a:xfrm>
              <a:custGeom>
                <a:avLst/>
                <a:gdLst>
                  <a:gd name="T0" fmla="*/ 411 w 411"/>
                  <a:gd name="T1" fmla="*/ 235 h 470"/>
                  <a:gd name="T2" fmla="*/ 411 w 411"/>
                  <a:gd name="T3" fmla="*/ 259 h 470"/>
                  <a:gd name="T4" fmla="*/ 402 w 411"/>
                  <a:gd name="T5" fmla="*/ 305 h 470"/>
                  <a:gd name="T6" fmla="*/ 387 w 411"/>
                  <a:gd name="T7" fmla="*/ 347 h 470"/>
                  <a:gd name="T8" fmla="*/ 364 w 411"/>
                  <a:gd name="T9" fmla="*/ 385 h 470"/>
                  <a:gd name="T10" fmla="*/ 336 w 411"/>
                  <a:gd name="T11" fmla="*/ 416 h 470"/>
                  <a:gd name="T12" fmla="*/ 304 w 411"/>
                  <a:gd name="T13" fmla="*/ 442 h 470"/>
                  <a:gd name="T14" fmla="*/ 267 w 411"/>
                  <a:gd name="T15" fmla="*/ 459 h 470"/>
                  <a:gd name="T16" fmla="*/ 227 w 411"/>
                  <a:gd name="T17" fmla="*/ 469 h 470"/>
                  <a:gd name="T18" fmla="*/ 205 w 411"/>
                  <a:gd name="T19" fmla="*/ 470 h 470"/>
                  <a:gd name="T20" fmla="*/ 185 w 411"/>
                  <a:gd name="T21" fmla="*/ 469 h 470"/>
                  <a:gd name="T22" fmla="*/ 144 w 411"/>
                  <a:gd name="T23" fmla="*/ 459 h 470"/>
                  <a:gd name="T24" fmla="*/ 107 w 411"/>
                  <a:gd name="T25" fmla="*/ 442 h 470"/>
                  <a:gd name="T26" fmla="*/ 74 w 411"/>
                  <a:gd name="T27" fmla="*/ 416 h 470"/>
                  <a:gd name="T28" fmla="*/ 46 w 411"/>
                  <a:gd name="T29" fmla="*/ 385 h 470"/>
                  <a:gd name="T30" fmla="*/ 24 w 411"/>
                  <a:gd name="T31" fmla="*/ 347 h 470"/>
                  <a:gd name="T32" fmla="*/ 8 w 411"/>
                  <a:gd name="T33" fmla="*/ 305 h 470"/>
                  <a:gd name="T34" fmla="*/ 1 w 411"/>
                  <a:gd name="T35" fmla="*/ 259 h 470"/>
                  <a:gd name="T36" fmla="*/ 0 w 411"/>
                  <a:gd name="T37" fmla="*/ 235 h 470"/>
                  <a:gd name="T38" fmla="*/ 1 w 411"/>
                  <a:gd name="T39" fmla="*/ 210 h 470"/>
                  <a:gd name="T40" fmla="*/ 8 w 411"/>
                  <a:gd name="T41" fmla="*/ 165 h 470"/>
                  <a:gd name="T42" fmla="*/ 24 w 411"/>
                  <a:gd name="T43" fmla="*/ 123 h 470"/>
                  <a:gd name="T44" fmla="*/ 46 w 411"/>
                  <a:gd name="T45" fmla="*/ 85 h 470"/>
                  <a:gd name="T46" fmla="*/ 74 w 411"/>
                  <a:gd name="T47" fmla="*/ 53 h 470"/>
                  <a:gd name="T48" fmla="*/ 107 w 411"/>
                  <a:gd name="T49" fmla="*/ 28 h 470"/>
                  <a:gd name="T50" fmla="*/ 144 w 411"/>
                  <a:gd name="T51" fmla="*/ 10 h 470"/>
                  <a:gd name="T52" fmla="*/ 185 w 411"/>
                  <a:gd name="T53" fmla="*/ 0 h 470"/>
                  <a:gd name="T54" fmla="*/ 205 w 411"/>
                  <a:gd name="T55" fmla="*/ 0 h 470"/>
                  <a:gd name="T56" fmla="*/ 227 w 411"/>
                  <a:gd name="T57" fmla="*/ 0 h 470"/>
                  <a:gd name="T58" fmla="*/ 267 w 411"/>
                  <a:gd name="T59" fmla="*/ 10 h 470"/>
                  <a:gd name="T60" fmla="*/ 304 w 411"/>
                  <a:gd name="T61" fmla="*/ 28 h 470"/>
                  <a:gd name="T62" fmla="*/ 336 w 411"/>
                  <a:gd name="T63" fmla="*/ 53 h 470"/>
                  <a:gd name="T64" fmla="*/ 364 w 411"/>
                  <a:gd name="T65" fmla="*/ 85 h 470"/>
                  <a:gd name="T66" fmla="*/ 387 w 411"/>
                  <a:gd name="T67" fmla="*/ 123 h 470"/>
                  <a:gd name="T68" fmla="*/ 402 w 411"/>
                  <a:gd name="T69" fmla="*/ 165 h 470"/>
                  <a:gd name="T70" fmla="*/ 411 w 411"/>
                  <a:gd name="T71" fmla="*/ 210 h 470"/>
                  <a:gd name="T72" fmla="*/ 411 w 411"/>
                  <a:gd name="T73" fmla="*/ 23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470">
                    <a:moveTo>
                      <a:pt x="411" y="235"/>
                    </a:moveTo>
                    <a:lnTo>
                      <a:pt x="411" y="259"/>
                    </a:lnTo>
                    <a:lnTo>
                      <a:pt x="402" y="305"/>
                    </a:lnTo>
                    <a:lnTo>
                      <a:pt x="387" y="347"/>
                    </a:lnTo>
                    <a:lnTo>
                      <a:pt x="364" y="385"/>
                    </a:lnTo>
                    <a:lnTo>
                      <a:pt x="336" y="416"/>
                    </a:lnTo>
                    <a:lnTo>
                      <a:pt x="304" y="442"/>
                    </a:lnTo>
                    <a:lnTo>
                      <a:pt x="267" y="459"/>
                    </a:lnTo>
                    <a:lnTo>
                      <a:pt x="227" y="469"/>
                    </a:lnTo>
                    <a:lnTo>
                      <a:pt x="205" y="470"/>
                    </a:lnTo>
                    <a:lnTo>
                      <a:pt x="185" y="469"/>
                    </a:lnTo>
                    <a:lnTo>
                      <a:pt x="144" y="459"/>
                    </a:lnTo>
                    <a:lnTo>
                      <a:pt x="107" y="442"/>
                    </a:lnTo>
                    <a:lnTo>
                      <a:pt x="74" y="416"/>
                    </a:lnTo>
                    <a:lnTo>
                      <a:pt x="46" y="385"/>
                    </a:lnTo>
                    <a:lnTo>
                      <a:pt x="24" y="347"/>
                    </a:lnTo>
                    <a:lnTo>
                      <a:pt x="8" y="305"/>
                    </a:lnTo>
                    <a:lnTo>
                      <a:pt x="1" y="259"/>
                    </a:lnTo>
                    <a:lnTo>
                      <a:pt x="0" y="235"/>
                    </a:lnTo>
                    <a:lnTo>
                      <a:pt x="1" y="210"/>
                    </a:lnTo>
                    <a:lnTo>
                      <a:pt x="8" y="165"/>
                    </a:lnTo>
                    <a:lnTo>
                      <a:pt x="24" y="123"/>
                    </a:lnTo>
                    <a:lnTo>
                      <a:pt x="46" y="85"/>
                    </a:lnTo>
                    <a:lnTo>
                      <a:pt x="74" y="53"/>
                    </a:lnTo>
                    <a:lnTo>
                      <a:pt x="107" y="28"/>
                    </a:lnTo>
                    <a:lnTo>
                      <a:pt x="144" y="10"/>
                    </a:lnTo>
                    <a:lnTo>
                      <a:pt x="185" y="0"/>
                    </a:lnTo>
                    <a:lnTo>
                      <a:pt x="205" y="0"/>
                    </a:lnTo>
                    <a:lnTo>
                      <a:pt x="227" y="0"/>
                    </a:lnTo>
                    <a:lnTo>
                      <a:pt x="267" y="10"/>
                    </a:lnTo>
                    <a:lnTo>
                      <a:pt x="304" y="28"/>
                    </a:lnTo>
                    <a:lnTo>
                      <a:pt x="336" y="53"/>
                    </a:lnTo>
                    <a:lnTo>
                      <a:pt x="364" y="85"/>
                    </a:lnTo>
                    <a:lnTo>
                      <a:pt x="387" y="123"/>
                    </a:lnTo>
                    <a:lnTo>
                      <a:pt x="402" y="165"/>
                    </a:lnTo>
                    <a:lnTo>
                      <a:pt x="411" y="210"/>
                    </a:lnTo>
                    <a:lnTo>
                      <a:pt x="411" y="23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5"/>
              <p:cNvSpPr>
                <a:spLocks/>
              </p:cNvSpPr>
              <p:nvPr/>
            </p:nvSpPr>
            <p:spPr bwMode="auto">
              <a:xfrm>
                <a:off x="3843" y="3057"/>
                <a:ext cx="409" cy="464"/>
              </a:xfrm>
              <a:custGeom>
                <a:avLst/>
                <a:gdLst>
                  <a:gd name="T0" fmla="*/ 1636 w 1637"/>
                  <a:gd name="T1" fmla="*/ 567 h 1857"/>
                  <a:gd name="T2" fmla="*/ 1618 w 1637"/>
                  <a:gd name="T3" fmla="*/ 444 h 1857"/>
                  <a:gd name="T4" fmla="*/ 1576 w 1637"/>
                  <a:gd name="T5" fmla="*/ 333 h 1857"/>
                  <a:gd name="T6" fmla="*/ 1508 w 1637"/>
                  <a:gd name="T7" fmla="*/ 234 h 1857"/>
                  <a:gd name="T8" fmla="*/ 1413 w 1637"/>
                  <a:gd name="T9" fmla="*/ 150 h 1857"/>
                  <a:gd name="T10" fmla="*/ 1293 w 1637"/>
                  <a:gd name="T11" fmla="*/ 83 h 1857"/>
                  <a:gd name="T12" fmla="*/ 1146 w 1637"/>
                  <a:gd name="T13" fmla="*/ 35 h 1857"/>
                  <a:gd name="T14" fmla="*/ 969 w 1637"/>
                  <a:gd name="T15" fmla="*/ 5 h 1857"/>
                  <a:gd name="T16" fmla="*/ 819 w 1637"/>
                  <a:gd name="T17" fmla="*/ 0 h 1857"/>
                  <a:gd name="T18" fmla="*/ 668 w 1637"/>
                  <a:gd name="T19" fmla="*/ 5 h 1857"/>
                  <a:gd name="T20" fmla="*/ 492 w 1637"/>
                  <a:gd name="T21" fmla="*/ 35 h 1857"/>
                  <a:gd name="T22" fmla="*/ 344 w 1637"/>
                  <a:gd name="T23" fmla="*/ 83 h 1857"/>
                  <a:gd name="T24" fmla="*/ 224 w 1637"/>
                  <a:gd name="T25" fmla="*/ 150 h 1857"/>
                  <a:gd name="T26" fmla="*/ 130 w 1637"/>
                  <a:gd name="T27" fmla="*/ 234 h 1857"/>
                  <a:gd name="T28" fmla="*/ 61 w 1637"/>
                  <a:gd name="T29" fmla="*/ 333 h 1857"/>
                  <a:gd name="T30" fmla="*/ 19 w 1637"/>
                  <a:gd name="T31" fmla="*/ 444 h 1857"/>
                  <a:gd name="T32" fmla="*/ 1 w 1637"/>
                  <a:gd name="T33" fmla="*/ 567 h 1857"/>
                  <a:gd name="T34" fmla="*/ 0 w 1637"/>
                  <a:gd name="T35" fmla="*/ 668 h 1857"/>
                  <a:gd name="T36" fmla="*/ 9 w 1637"/>
                  <a:gd name="T37" fmla="*/ 992 h 1857"/>
                  <a:gd name="T38" fmla="*/ 38 w 1637"/>
                  <a:gd name="T39" fmla="*/ 1202 h 1857"/>
                  <a:gd name="T40" fmla="*/ 100 w 1637"/>
                  <a:gd name="T41" fmla="*/ 1408 h 1857"/>
                  <a:gd name="T42" fmla="*/ 205 w 1637"/>
                  <a:gd name="T43" fmla="*/ 1594 h 1857"/>
                  <a:gd name="T44" fmla="*/ 343 w 1637"/>
                  <a:gd name="T45" fmla="*/ 1725 h 1857"/>
                  <a:gd name="T46" fmla="*/ 444 w 1637"/>
                  <a:gd name="T47" fmla="*/ 1783 h 1857"/>
                  <a:gd name="T48" fmla="*/ 563 w 1637"/>
                  <a:gd name="T49" fmla="*/ 1827 h 1857"/>
                  <a:gd name="T50" fmla="*/ 701 w 1637"/>
                  <a:gd name="T51" fmla="*/ 1851 h 1857"/>
                  <a:gd name="T52" fmla="*/ 819 w 1637"/>
                  <a:gd name="T53" fmla="*/ 1857 h 1857"/>
                  <a:gd name="T54" fmla="*/ 936 w 1637"/>
                  <a:gd name="T55" fmla="*/ 1851 h 1857"/>
                  <a:gd name="T56" fmla="*/ 1075 w 1637"/>
                  <a:gd name="T57" fmla="*/ 1827 h 1857"/>
                  <a:gd name="T58" fmla="*/ 1193 w 1637"/>
                  <a:gd name="T59" fmla="*/ 1783 h 1857"/>
                  <a:gd name="T60" fmla="*/ 1294 w 1637"/>
                  <a:gd name="T61" fmla="*/ 1725 h 1857"/>
                  <a:gd name="T62" fmla="*/ 1432 w 1637"/>
                  <a:gd name="T63" fmla="*/ 1594 h 1857"/>
                  <a:gd name="T64" fmla="*/ 1538 w 1637"/>
                  <a:gd name="T65" fmla="*/ 1408 h 1857"/>
                  <a:gd name="T66" fmla="*/ 1600 w 1637"/>
                  <a:gd name="T67" fmla="*/ 1202 h 1857"/>
                  <a:gd name="T68" fmla="*/ 1629 w 1637"/>
                  <a:gd name="T69" fmla="*/ 992 h 1857"/>
                  <a:gd name="T70" fmla="*/ 1637 w 1637"/>
                  <a:gd name="T71" fmla="*/ 668 h 1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37" h="1857">
                    <a:moveTo>
                      <a:pt x="1636" y="599"/>
                    </a:moveTo>
                    <a:lnTo>
                      <a:pt x="1636" y="567"/>
                    </a:lnTo>
                    <a:lnTo>
                      <a:pt x="1630" y="504"/>
                    </a:lnTo>
                    <a:lnTo>
                      <a:pt x="1618" y="444"/>
                    </a:lnTo>
                    <a:lnTo>
                      <a:pt x="1600" y="387"/>
                    </a:lnTo>
                    <a:lnTo>
                      <a:pt x="1576" y="333"/>
                    </a:lnTo>
                    <a:lnTo>
                      <a:pt x="1545" y="281"/>
                    </a:lnTo>
                    <a:lnTo>
                      <a:pt x="1508" y="234"/>
                    </a:lnTo>
                    <a:lnTo>
                      <a:pt x="1464" y="190"/>
                    </a:lnTo>
                    <a:lnTo>
                      <a:pt x="1413" y="150"/>
                    </a:lnTo>
                    <a:lnTo>
                      <a:pt x="1356" y="114"/>
                    </a:lnTo>
                    <a:lnTo>
                      <a:pt x="1293" y="83"/>
                    </a:lnTo>
                    <a:lnTo>
                      <a:pt x="1223" y="56"/>
                    </a:lnTo>
                    <a:lnTo>
                      <a:pt x="1146" y="35"/>
                    </a:lnTo>
                    <a:lnTo>
                      <a:pt x="1061" y="17"/>
                    </a:lnTo>
                    <a:lnTo>
                      <a:pt x="969" y="5"/>
                    </a:lnTo>
                    <a:lnTo>
                      <a:pt x="871" y="0"/>
                    </a:lnTo>
                    <a:lnTo>
                      <a:pt x="819" y="0"/>
                    </a:lnTo>
                    <a:lnTo>
                      <a:pt x="766" y="0"/>
                    </a:lnTo>
                    <a:lnTo>
                      <a:pt x="668" y="5"/>
                    </a:lnTo>
                    <a:lnTo>
                      <a:pt x="577" y="17"/>
                    </a:lnTo>
                    <a:lnTo>
                      <a:pt x="492" y="35"/>
                    </a:lnTo>
                    <a:lnTo>
                      <a:pt x="414" y="56"/>
                    </a:lnTo>
                    <a:lnTo>
                      <a:pt x="344" y="83"/>
                    </a:lnTo>
                    <a:lnTo>
                      <a:pt x="281" y="114"/>
                    </a:lnTo>
                    <a:lnTo>
                      <a:pt x="224" y="150"/>
                    </a:lnTo>
                    <a:lnTo>
                      <a:pt x="173" y="190"/>
                    </a:lnTo>
                    <a:lnTo>
                      <a:pt x="130" y="234"/>
                    </a:lnTo>
                    <a:lnTo>
                      <a:pt x="93" y="281"/>
                    </a:lnTo>
                    <a:lnTo>
                      <a:pt x="61" y="333"/>
                    </a:lnTo>
                    <a:lnTo>
                      <a:pt x="38" y="387"/>
                    </a:lnTo>
                    <a:lnTo>
                      <a:pt x="19" y="444"/>
                    </a:lnTo>
                    <a:lnTo>
                      <a:pt x="8" y="504"/>
                    </a:lnTo>
                    <a:lnTo>
                      <a:pt x="1" y="567"/>
                    </a:lnTo>
                    <a:lnTo>
                      <a:pt x="1" y="599"/>
                    </a:lnTo>
                    <a:lnTo>
                      <a:pt x="0" y="668"/>
                    </a:lnTo>
                    <a:lnTo>
                      <a:pt x="1" y="842"/>
                    </a:lnTo>
                    <a:lnTo>
                      <a:pt x="9" y="992"/>
                    </a:lnTo>
                    <a:lnTo>
                      <a:pt x="20" y="1096"/>
                    </a:lnTo>
                    <a:lnTo>
                      <a:pt x="38" y="1202"/>
                    </a:lnTo>
                    <a:lnTo>
                      <a:pt x="64" y="1306"/>
                    </a:lnTo>
                    <a:lnTo>
                      <a:pt x="100" y="1408"/>
                    </a:lnTo>
                    <a:lnTo>
                      <a:pt x="146" y="1505"/>
                    </a:lnTo>
                    <a:lnTo>
                      <a:pt x="205" y="1594"/>
                    </a:lnTo>
                    <a:lnTo>
                      <a:pt x="279" y="1674"/>
                    </a:lnTo>
                    <a:lnTo>
                      <a:pt x="343" y="1725"/>
                    </a:lnTo>
                    <a:lnTo>
                      <a:pt x="392" y="1757"/>
                    </a:lnTo>
                    <a:lnTo>
                      <a:pt x="444" y="1783"/>
                    </a:lnTo>
                    <a:lnTo>
                      <a:pt x="501" y="1807"/>
                    </a:lnTo>
                    <a:lnTo>
                      <a:pt x="563" y="1827"/>
                    </a:lnTo>
                    <a:lnTo>
                      <a:pt x="629" y="1841"/>
                    </a:lnTo>
                    <a:lnTo>
                      <a:pt x="701" y="1851"/>
                    </a:lnTo>
                    <a:lnTo>
                      <a:pt x="778" y="1857"/>
                    </a:lnTo>
                    <a:lnTo>
                      <a:pt x="819" y="1857"/>
                    </a:lnTo>
                    <a:lnTo>
                      <a:pt x="859" y="1857"/>
                    </a:lnTo>
                    <a:lnTo>
                      <a:pt x="936" y="1851"/>
                    </a:lnTo>
                    <a:lnTo>
                      <a:pt x="1008" y="1841"/>
                    </a:lnTo>
                    <a:lnTo>
                      <a:pt x="1075" y="1827"/>
                    </a:lnTo>
                    <a:lnTo>
                      <a:pt x="1136" y="1807"/>
                    </a:lnTo>
                    <a:lnTo>
                      <a:pt x="1193" y="1783"/>
                    </a:lnTo>
                    <a:lnTo>
                      <a:pt x="1246" y="1757"/>
                    </a:lnTo>
                    <a:lnTo>
                      <a:pt x="1294" y="1725"/>
                    </a:lnTo>
                    <a:lnTo>
                      <a:pt x="1360" y="1674"/>
                    </a:lnTo>
                    <a:lnTo>
                      <a:pt x="1432" y="1594"/>
                    </a:lnTo>
                    <a:lnTo>
                      <a:pt x="1491" y="1505"/>
                    </a:lnTo>
                    <a:lnTo>
                      <a:pt x="1538" y="1408"/>
                    </a:lnTo>
                    <a:lnTo>
                      <a:pt x="1574" y="1306"/>
                    </a:lnTo>
                    <a:lnTo>
                      <a:pt x="1600" y="1202"/>
                    </a:lnTo>
                    <a:lnTo>
                      <a:pt x="1618" y="1096"/>
                    </a:lnTo>
                    <a:lnTo>
                      <a:pt x="1629" y="992"/>
                    </a:lnTo>
                    <a:lnTo>
                      <a:pt x="1637" y="842"/>
                    </a:lnTo>
                    <a:lnTo>
                      <a:pt x="1637" y="668"/>
                    </a:lnTo>
                    <a:lnTo>
                      <a:pt x="1636" y="599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6"/>
              <p:cNvSpPr>
                <a:spLocks/>
              </p:cNvSpPr>
              <p:nvPr/>
            </p:nvSpPr>
            <p:spPr bwMode="auto">
              <a:xfrm>
                <a:off x="3926" y="3281"/>
                <a:ext cx="44" cy="48"/>
              </a:xfrm>
              <a:custGeom>
                <a:avLst/>
                <a:gdLst>
                  <a:gd name="T0" fmla="*/ 178 w 178"/>
                  <a:gd name="T1" fmla="*/ 98 h 195"/>
                  <a:gd name="T2" fmla="*/ 177 w 178"/>
                  <a:gd name="T3" fmla="*/ 117 h 195"/>
                  <a:gd name="T4" fmla="*/ 163 w 178"/>
                  <a:gd name="T5" fmla="*/ 152 h 195"/>
                  <a:gd name="T6" fmla="*/ 139 w 178"/>
                  <a:gd name="T7" fmla="*/ 179 h 195"/>
                  <a:gd name="T8" fmla="*/ 107 w 178"/>
                  <a:gd name="T9" fmla="*/ 193 h 195"/>
                  <a:gd name="T10" fmla="*/ 90 w 178"/>
                  <a:gd name="T11" fmla="*/ 195 h 195"/>
                  <a:gd name="T12" fmla="*/ 71 w 178"/>
                  <a:gd name="T13" fmla="*/ 193 h 195"/>
                  <a:gd name="T14" fmla="*/ 39 w 178"/>
                  <a:gd name="T15" fmla="*/ 179 h 195"/>
                  <a:gd name="T16" fmla="*/ 15 w 178"/>
                  <a:gd name="T17" fmla="*/ 152 h 195"/>
                  <a:gd name="T18" fmla="*/ 3 w 178"/>
                  <a:gd name="T19" fmla="*/ 117 h 195"/>
                  <a:gd name="T20" fmla="*/ 0 w 178"/>
                  <a:gd name="T21" fmla="*/ 98 h 195"/>
                  <a:gd name="T22" fmla="*/ 3 w 178"/>
                  <a:gd name="T23" fmla="*/ 77 h 195"/>
                  <a:gd name="T24" fmla="*/ 15 w 178"/>
                  <a:gd name="T25" fmla="*/ 43 h 195"/>
                  <a:gd name="T26" fmla="*/ 39 w 178"/>
                  <a:gd name="T27" fmla="*/ 16 h 195"/>
                  <a:gd name="T28" fmla="*/ 71 w 178"/>
                  <a:gd name="T29" fmla="*/ 2 h 195"/>
                  <a:gd name="T30" fmla="*/ 90 w 178"/>
                  <a:gd name="T31" fmla="*/ 0 h 195"/>
                  <a:gd name="T32" fmla="*/ 107 w 178"/>
                  <a:gd name="T33" fmla="*/ 2 h 195"/>
                  <a:gd name="T34" fmla="*/ 139 w 178"/>
                  <a:gd name="T35" fmla="*/ 16 h 195"/>
                  <a:gd name="T36" fmla="*/ 163 w 178"/>
                  <a:gd name="T37" fmla="*/ 43 h 195"/>
                  <a:gd name="T38" fmla="*/ 177 w 178"/>
                  <a:gd name="T39" fmla="*/ 77 h 195"/>
                  <a:gd name="T40" fmla="*/ 178 w 178"/>
                  <a:gd name="T41" fmla="*/ 9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8" h="195">
                    <a:moveTo>
                      <a:pt x="178" y="98"/>
                    </a:moveTo>
                    <a:lnTo>
                      <a:pt x="177" y="117"/>
                    </a:lnTo>
                    <a:lnTo>
                      <a:pt x="163" y="152"/>
                    </a:lnTo>
                    <a:lnTo>
                      <a:pt x="139" y="179"/>
                    </a:lnTo>
                    <a:lnTo>
                      <a:pt x="107" y="193"/>
                    </a:lnTo>
                    <a:lnTo>
                      <a:pt x="90" y="195"/>
                    </a:lnTo>
                    <a:lnTo>
                      <a:pt x="71" y="193"/>
                    </a:lnTo>
                    <a:lnTo>
                      <a:pt x="39" y="179"/>
                    </a:lnTo>
                    <a:lnTo>
                      <a:pt x="15" y="152"/>
                    </a:lnTo>
                    <a:lnTo>
                      <a:pt x="3" y="117"/>
                    </a:lnTo>
                    <a:lnTo>
                      <a:pt x="0" y="98"/>
                    </a:lnTo>
                    <a:lnTo>
                      <a:pt x="3" y="77"/>
                    </a:lnTo>
                    <a:lnTo>
                      <a:pt x="15" y="43"/>
                    </a:lnTo>
                    <a:lnTo>
                      <a:pt x="39" y="16"/>
                    </a:lnTo>
                    <a:lnTo>
                      <a:pt x="71" y="2"/>
                    </a:lnTo>
                    <a:lnTo>
                      <a:pt x="90" y="0"/>
                    </a:lnTo>
                    <a:lnTo>
                      <a:pt x="107" y="2"/>
                    </a:lnTo>
                    <a:lnTo>
                      <a:pt x="139" y="16"/>
                    </a:lnTo>
                    <a:lnTo>
                      <a:pt x="163" y="43"/>
                    </a:lnTo>
                    <a:lnTo>
                      <a:pt x="177" y="77"/>
                    </a:lnTo>
                    <a:lnTo>
                      <a:pt x="178" y="98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auto">
              <a:xfrm>
                <a:off x="3932" y="3288"/>
                <a:ext cx="13" cy="13"/>
              </a:xfrm>
              <a:custGeom>
                <a:avLst/>
                <a:gdLst>
                  <a:gd name="T0" fmla="*/ 53 w 53"/>
                  <a:gd name="T1" fmla="*/ 27 h 53"/>
                  <a:gd name="T2" fmla="*/ 52 w 53"/>
                  <a:gd name="T3" fmla="*/ 38 h 53"/>
                  <a:gd name="T4" fmla="*/ 38 w 53"/>
                  <a:gd name="T5" fmla="*/ 52 h 53"/>
                  <a:gd name="T6" fmla="*/ 27 w 53"/>
                  <a:gd name="T7" fmla="*/ 53 h 53"/>
                  <a:gd name="T8" fmla="*/ 16 w 53"/>
                  <a:gd name="T9" fmla="*/ 52 h 53"/>
                  <a:gd name="T10" fmla="*/ 2 w 53"/>
                  <a:gd name="T11" fmla="*/ 38 h 53"/>
                  <a:gd name="T12" fmla="*/ 0 w 53"/>
                  <a:gd name="T13" fmla="*/ 27 h 53"/>
                  <a:gd name="T14" fmla="*/ 2 w 53"/>
                  <a:gd name="T15" fmla="*/ 16 h 53"/>
                  <a:gd name="T16" fmla="*/ 16 w 53"/>
                  <a:gd name="T17" fmla="*/ 2 h 53"/>
                  <a:gd name="T18" fmla="*/ 27 w 53"/>
                  <a:gd name="T19" fmla="*/ 0 h 53"/>
                  <a:gd name="T20" fmla="*/ 38 w 53"/>
                  <a:gd name="T21" fmla="*/ 2 h 53"/>
                  <a:gd name="T22" fmla="*/ 52 w 53"/>
                  <a:gd name="T23" fmla="*/ 16 h 53"/>
                  <a:gd name="T24" fmla="*/ 53 w 53"/>
                  <a:gd name="T25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3">
                    <a:moveTo>
                      <a:pt x="53" y="27"/>
                    </a:moveTo>
                    <a:lnTo>
                      <a:pt x="52" y="38"/>
                    </a:lnTo>
                    <a:lnTo>
                      <a:pt x="38" y="52"/>
                    </a:lnTo>
                    <a:lnTo>
                      <a:pt x="27" y="53"/>
                    </a:lnTo>
                    <a:lnTo>
                      <a:pt x="16" y="52"/>
                    </a:lnTo>
                    <a:lnTo>
                      <a:pt x="2" y="38"/>
                    </a:lnTo>
                    <a:lnTo>
                      <a:pt x="0" y="27"/>
                    </a:lnTo>
                    <a:lnTo>
                      <a:pt x="2" y="16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2" y="16"/>
                    </a:lnTo>
                    <a:lnTo>
                      <a:pt x="53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3911" y="3231"/>
                <a:ext cx="72" cy="24"/>
              </a:xfrm>
              <a:custGeom>
                <a:avLst/>
                <a:gdLst>
                  <a:gd name="T0" fmla="*/ 9 w 289"/>
                  <a:gd name="T1" fmla="*/ 88 h 97"/>
                  <a:gd name="T2" fmla="*/ 17 w 289"/>
                  <a:gd name="T3" fmla="*/ 90 h 97"/>
                  <a:gd name="T4" fmla="*/ 36 w 289"/>
                  <a:gd name="T5" fmla="*/ 90 h 97"/>
                  <a:gd name="T6" fmla="*/ 69 w 289"/>
                  <a:gd name="T7" fmla="*/ 81 h 97"/>
                  <a:gd name="T8" fmla="*/ 131 w 289"/>
                  <a:gd name="T9" fmla="*/ 70 h 97"/>
                  <a:gd name="T10" fmla="*/ 194 w 289"/>
                  <a:gd name="T11" fmla="*/ 73 h 97"/>
                  <a:gd name="T12" fmla="*/ 243 w 289"/>
                  <a:gd name="T13" fmla="*/ 85 h 97"/>
                  <a:gd name="T14" fmla="*/ 272 w 289"/>
                  <a:gd name="T15" fmla="*/ 95 h 97"/>
                  <a:gd name="T16" fmla="*/ 276 w 289"/>
                  <a:gd name="T17" fmla="*/ 97 h 97"/>
                  <a:gd name="T18" fmla="*/ 285 w 289"/>
                  <a:gd name="T19" fmla="*/ 91 h 97"/>
                  <a:gd name="T20" fmla="*/ 289 w 289"/>
                  <a:gd name="T21" fmla="*/ 78 h 97"/>
                  <a:gd name="T22" fmla="*/ 288 w 289"/>
                  <a:gd name="T23" fmla="*/ 61 h 97"/>
                  <a:gd name="T24" fmla="*/ 279 w 289"/>
                  <a:gd name="T25" fmla="*/ 42 h 97"/>
                  <a:gd name="T26" fmla="*/ 258 w 289"/>
                  <a:gd name="T27" fmla="*/ 23 h 97"/>
                  <a:gd name="T28" fmla="*/ 227 w 289"/>
                  <a:gd name="T29" fmla="*/ 8 h 97"/>
                  <a:gd name="T30" fmla="*/ 181 w 289"/>
                  <a:gd name="T31" fmla="*/ 0 h 97"/>
                  <a:gd name="T32" fmla="*/ 152 w 289"/>
                  <a:gd name="T33" fmla="*/ 0 h 97"/>
                  <a:gd name="T34" fmla="*/ 126 w 289"/>
                  <a:gd name="T35" fmla="*/ 0 h 97"/>
                  <a:gd name="T36" fmla="*/ 83 w 289"/>
                  <a:gd name="T37" fmla="*/ 6 h 97"/>
                  <a:gd name="T38" fmla="*/ 50 w 289"/>
                  <a:gd name="T39" fmla="*/ 18 h 97"/>
                  <a:gd name="T40" fmla="*/ 26 w 289"/>
                  <a:gd name="T41" fmla="*/ 32 h 97"/>
                  <a:gd name="T42" fmla="*/ 10 w 289"/>
                  <a:gd name="T43" fmla="*/ 48 h 97"/>
                  <a:gd name="T44" fmla="*/ 1 w 289"/>
                  <a:gd name="T45" fmla="*/ 63 h 97"/>
                  <a:gd name="T46" fmla="*/ 0 w 289"/>
                  <a:gd name="T47" fmla="*/ 76 h 97"/>
                  <a:gd name="T48" fmla="*/ 4 w 289"/>
                  <a:gd name="T49" fmla="*/ 86 h 97"/>
                  <a:gd name="T50" fmla="*/ 9 w 289"/>
                  <a:gd name="T51" fmla="*/ 8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9" h="97">
                    <a:moveTo>
                      <a:pt x="9" y="88"/>
                    </a:moveTo>
                    <a:lnTo>
                      <a:pt x="17" y="90"/>
                    </a:lnTo>
                    <a:lnTo>
                      <a:pt x="36" y="90"/>
                    </a:lnTo>
                    <a:lnTo>
                      <a:pt x="69" y="81"/>
                    </a:lnTo>
                    <a:lnTo>
                      <a:pt x="131" y="70"/>
                    </a:lnTo>
                    <a:lnTo>
                      <a:pt x="194" y="73"/>
                    </a:lnTo>
                    <a:lnTo>
                      <a:pt x="243" y="85"/>
                    </a:lnTo>
                    <a:lnTo>
                      <a:pt x="272" y="95"/>
                    </a:lnTo>
                    <a:lnTo>
                      <a:pt x="276" y="97"/>
                    </a:lnTo>
                    <a:lnTo>
                      <a:pt x="285" y="91"/>
                    </a:lnTo>
                    <a:lnTo>
                      <a:pt x="289" y="78"/>
                    </a:lnTo>
                    <a:lnTo>
                      <a:pt x="288" y="61"/>
                    </a:lnTo>
                    <a:lnTo>
                      <a:pt x="279" y="42"/>
                    </a:lnTo>
                    <a:lnTo>
                      <a:pt x="258" y="23"/>
                    </a:lnTo>
                    <a:lnTo>
                      <a:pt x="227" y="8"/>
                    </a:lnTo>
                    <a:lnTo>
                      <a:pt x="181" y="0"/>
                    </a:lnTo>
                    <a:lnTo>
                      <a:pt x="152" y="0"/>
                    </a:lnTo>
                    <a:lnTo>
                      <a:pt x="126" y="0"/>
                    </a:lnTo>
                    <a:lnTo>
                      <a:pt x="83" y="6"/>
                    </a:lnTo>
                    <a:lnTo>
                      <a:pt x="50" y="18"/>
                    </a:lnTo>
                    <a:lnTo>
                      <a:pt x="26" y="32"/>
                    </a:lnTo>
                    <a:lnTo>
                      <a:pt x="10" y="48"/>
                    </a:lnTo>
                    <a:lnTo>
                      <a:pt x="1" y="63"/>
                    </a:lnTo>
                    <a:lnTo>
                      <a:pt x="0" y="76"/>
                    </a:lnTo>
                    <a:lnTo>
                      <a:pt x="4" y="86"/>
                    </a:lnTo>
                    <a:lnTo>
                      <a:pt x="9" y="88"/>
                    </a:lnTo>
                    <a:close/>
                  </a:path>
                </a:pathLst>
              </a:custGeom>
              <a:solidFill>
                <a:srgbClr val="684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4128" y="3281"/>
                <a:ext cx="44" cy="48"/>
              </a:xfrm>
              <a:custGeom>
                <a:avLst/>
                <a:gdLst>
                  <a:gd name="T0" fmla="*/ 178 w 178"/>
                  <a:gd name="T1" fmla="*/ 98 h 195"/>
                  <a:gd name="T2" fmla="*/ 177 w 178"/>
                  <a:gd name="T3" fmla="*/ 117 h 195"/>
                  <a:gd name="T4" fmla="*/ 163 w 178"/>
                  <a:gd name="T5" fmla="*/ 152 h 195"/>
                  <a:gd name="T6" fmla="*/ 139 w 178"/>
                  <a:gd name="T7" fmla="*/ 179 h 195"/>
                  <a:gd name="T8" fmla="*/ 107 w 178"/>
                  <a:gd name="T9" fmla="*/ 193 h 195"/>
                  <a:gd name="T10" fmla="*/ 89 w 178"/>
                  <a:gd name="T11" fmla="*/ 195 h 195"/>
                  <a:gd name="T12" fmla="*/ 71 w 178"/>
                  <a:gd name="T13" fmla="*/ 193 h 195"/>
                  <a:gd name="T14" fmla="*/ 39 w 178"/>
                  <a:gd name="T15" fmla="*/ 179 h 195"/>
                  <a:gd name="T16" fmla="*/ 15 w 178"/>
                  <a:gd name="T17" fmla="*/ 152 h 195"/>
                  <a:gd name="T18" fmla="*/ 1 w 178"/>
                  <a:gd name="T19" fmla="*/ 117 h 195"/>
                  <a:gd name="T20" fmla="*/ 0 w 178"/>
                  <a:gd name="T21" fmla="*/ 98 h 195"/>
                  <a:gd name="T22" fmla="*/ 1 w 178"/>
                  <a:gd name="T23" fmla="*/ 77 h 195"/>
                  <a:gd name="T24" fmla="*/ 15 w 178"/>
                  <a:gd name="T25" fmla="*/ 43 h 195"/>
                  <a:gd name="T26" fmla="*/ 39 w 178"/>
                  <a:gd name="T27" fmla="*/ 16 h 195"/>
                  <a:gd name="T28" fmla="*/ 71 w 178"/>
                  <a:gd name="T29" fmla="*/ 2 h 195"/>
                  <a:gd name="T30" fmla="*/ 89 w 178"/>
                  <a:gd name="T31" fmla="*/ 0 h 195"/>
                  <a:gd name="T32" fmla="*/ 107 w 178"/>
                  <a:gd name="T33" fmla="*/ 2 h 195"/>
                  <a:gd name="T34" fmla="*/ 139 w 178"/>
                  <a:gd name="T35" fmla="*/ 16 h 195"/>
                  <a:gd name="T36" fmla="*/ 163 w 178"/>
                  <a:gd name="T37" fmla="*/ 43 h 195"/>
                  <a:gd name="T38" fmla="*/ 177 w 178"/>
                  <a:gd name="T39" fmla="*/ 77 h 195"/>
                  <a:gd name="T40" fmla="*/ 178 w 178"/>
                  <a:gd name="T41" fmla="*/ 9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8" h="195">
                    <a:moveTo>
                      <a:pt x="178" y="98"/>
                    </a:moveTo>
                    <a:lnTo>
                      <a:pt x="177" y="117"/>
                    </a:lnTo>
                    <a:lnTo>
                      <a:pt x="163" y="152"/>
                    </a:lnTo>
                    <a:lnTo>
                      <a:pt x="139" y="179"/>
                    </a:lnTo>
                    <a:lnTo>
                      <a:pt x="107" y="193"/>
                    </a:lnTo>
                    <a:lnTo>
                      <a:pt x="89" y="195"/>
                    </a:lnTo>
                    <a:lnTo>
                      <a:pt x="71" y="193"/>
                    </a:lnTo>
                    <a:lnTo>
                      <a:pt x="39" y="179"/>
                    </a:lnTo>
                    <a:lnTo>
                      <a:pt x="15" y="152"/>
                    </a:lnTo>
                    <a:lnTo>
                      <a:pt x="1" y="117"/>
                    </a:lnTo>
                    <a:lnTo>
                      <a:pt x="0" y="98"/>
                    </a:lnTo>
                    <a:lnTo>
                      <a:pt x="1" y="77"/>
                    </a:lnTo>
                    <a:lnTo>
                      <a:pt x="15" y="43"/>
                    </a:lnTo>
                    <a:lnTo>
                      <a:pt x="39" y="16"/>
                    </a:lnTo>
                    <a:lnTo>
                      <a:pt x="71" y="2"/>
                    </a:lnTo>
                    <a:lnTo>
                      <a:pt x="89" y="0"/>
                    </a:lnTo>
                    <a:lnTo>
                      <a:pt x="107" y="2"/>
                    </a:lnTo>
                    <a:lnTo>
                      <a:pt x="139" y="16"/>
                    </a:lnTo>
                    <a:lnTo>
                      <a:pt x="163" y="43"/>
                    </a:lnTo>
                    <a:lnTo>
                      <a:pt x="177" y="77"/>
                    </a:lnTo>
                    <a:lnTo>
                      <a:pt x="178" y="98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4134" y="3288"/>
                <a:ext cx="13" cy="13"/>
              </a:xfrm>
              <a:custGeom>
                <a:avLst/>
                <a:gdLst>
                  <a:gd name="T0" fmla="*/ 53 w 53"/>
                  <a:gd name="T1" fmla="*/ 27 h 53"/>
                  <a:gd name="T2" fmla="*/ 51 w 53"/>
                  <a:gd name="T3" fmla="*/ 38 h 53"/>
                  <a:gd name="T4" fmla="*/ 37 w 53"/>
                  <a:gd name="T5" fmla="*/ 52 h 53"/>
                  <a:gd name="T6" fmla="*/ 27 w 53"/>
                  <a:gd name="T7" fmla="*/ 53 h 53"/>
                  <a:gd name="T8" fmla="*/ 16 w 53"/>
                  <a:gd name="T9" fmla="*/ 52 h 53"/>
                  <a:gd name="T10" fmla="*/ 1 w 53"/>
                  <a:gd name="T11" fmla="*/ 38 h 53"/>
                  <a:gd name="T12" fmla="*/ 0 w 53"/>
                  <a:gd name="T13" fmla="*/ 27 h 53"/>
                  <a:gd name="T14" fmla="*/ 1 w 53"/>
                  <a:gd name="T15" fmla="*/ 16 h 53"/>
                  <a:gd name="T16" fmla="*/ 16 w 53"/>
                  <a:gd name="T17" fmla="*/ 2 h 53"/>
                  <a:gd name="T18" fmla="*/ 27 w 53"/>
                  <a:gd name="T19" fmla="*/ 0 h 53"/>
                  <a:gd name="T20" fmla="*/ 37 w 53"/>
                  <a:gd name="T21" fmla="*/ 2 h 53"/>
                  <a:gd name="T22" fmla="*/ 51 w 53"/>
                  <a:gd name="T23" fmla="*/ 16 h 53"/>
                  <a:gd name="T24" fmla="*/ 53 w 53"/>
                  <a:gd name="T25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3">
                    <a:moveTo>
                      <a:pt x="53" y="27"/>
                    </a:moveTo>
                    <a:lnTo>
                      <a:pt x="51" y="38"/>
                    </a:lnTo>
                    <a:lnTo>
                      <a:pt x="37" y="52"/>
                    </a:lnTo>
                    <a:lnTo>
                      <a:pt x="27" y="53"/>
                    </a:lnTo>
                    <a:lnTo>
                      <a:pt x="16" y="52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1" y="16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37" y="2"/>
                    </a:lnTo>
                    <a:lnTo>
                      <a:pt x="51" y="16"/>
                    </a:lnTo>
                    <a:lnTo>
                      <a:pt x="53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4112" y="3231"/>
                <a:ext cx="73" cy="24"/>
              </a:xfrm>
              <a:custGeom>
                <a:avLst/>
                <a:gdLst>
                  <a:gd name="T0" fmla="*/ 281 w 289"/>
                  <a:gd name="T1" fmla="*/ 88 h 97"/>
                  <a:gd name="T2" fmla="*/ 273 w 289"/>
                  <a:gd name="T3" fmla="*/ 90 h 97"/>
                  <a:gd name="T4" fmla="*/ 254 w 289"/>
                  <a:gd name="T5" fmla="*/ 90 h 97"/>
                  <a:gd name="T6" fmla="*/ 220 w 289"/>
                  <a:gd name="T7" fmla="*/ 81 h 97"/>
                  <a:gd name="T8" fmla="*/ 158 w 289"/>
                  <a:gd name="T9" fmla="*/ 70 h 97"/>
                  <a:gd name="T10" fmla="*/ 96 w 289"/>
                  <a:gd name="T11" fmla="*/ 73 h 97"/>
                  <a:gd name="T12" fmla="*/ 46 w 289"/>
                  <a:gd name="T13" fmla="*/ 85 h 97"/>
                  <a:gd name="T14" fmla="*/ 18 w 289"/>
                  <a:gd name="T15" fmla="*/ 95 h 97"/>
                  <a:gd name="T16" fmla="*/ 13 w 289"/>
                  <a:gd name="T17" fmla="*/ 97 h 97"/>
                  <a:gd name="T18" fmla="*/ 4 w 289"/>
                  <a:gd name="T19" fmla="*/ 91 h 97"/>
                  <a:gd name="T20" fmla="*/ 0 w 289"/>
                  <a:gd name="T21" fmla="*/ 78 h 97"/>
                  <a:gd name="T22" fmla="*/ 1 w 289"/>
                  <a:gd name="T23" fmla="*/ 61 h 97"/>
                  <a:gd name="T24" fmla="*/ 11 w 289"/>
                  <a:gd name="T25" fmla="*/ 42 h 97"/>
                  <a:gd name="T26" fmla="*/ 31 w 289"/>
                  <a:gd name="T27" fmla="*/ 23 h 97"/>
                  <a:gd name="T28" fmla="*/ 62 w 289"/>
                  <a:gd name="T29" fmla="*/ 8 h 97"/>
                  <a:gd name="T30" fmla="*/ 108 w 289"/>
                  <a:gd name="T31" fmla="*/ 0 h 97"/>
                  <a:gd name="T32" fmla="*/ 138 w 289"/>
                  <a:gd name="T33" fmla="*/ 0 h 97"/>
                  <a:gd name="T34" fmla="*/ 163 w 289"/>
                  <a:gd name="T35" fmla="*/ 0 h 97"/>
                  <a:gd name="T36" fmla="*/ 206 w 289"/>
                  <a:gd name="T37" fmla="*/ 6 h 97"/>
                  <a:gd name="T38" fmla="*/ 240 w 289"/>
                  <a:gd name="T39" fmla="*/ 18 h 97"/>
                  <a:gd name="T40" fmla="*/ 263 w 289"/>
                  <a:gd name="T41" fmla="*/ 32 h 97"/>
                  <a:gd name="T42" fmla="*/ 280 w 289"/>
                  <a:gd name="T43" fmla="*/ 48 h 97"/>
                  <a:gd name="T44" fmla="*/ 288 w 289"/>
                  <a:gd name="T45" fmla="*/ 63 h 97"/>
                  <a:gd name="T46" fmla="*/ 289 w 289"/>
                  <a:gd name="T47" fmla="*/ 76 h 97"/>
                  <a:gd name="T48" fmla="*/ 285 w 289"/>
                  <a:gd name="T49" fmla="*/ 86 h 97"/>
                  <a:gd name="T50" fmla="*/ 281 w 289"/>
                  <a:gd name="T51" fmla="*/ 8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9" h="97">
                    <a:moveTo>
                      <a:pt x="281" y="88"/>
                    </a:moveTo>
                    <a:lnTo>
                      <a:pt x="273" y="90"/>
                    </a:lnTo>
                    <a:lnTo>
                      <a:pt x="254" y="90"/>
                    </a:lnTo>
                    <a:lnTo>
                      <a:pt x="220" y="81"/>
                    </a:lnTo>
                    <a:lnTo>
                      <a:pt x="158" y="70"/>
                    </a:lnTo>
                    <a:lnTo>
                      <a:pt x="96" y="73"/>
                    </a:lnTo>
                    <a:lnTo>
                      <a:pt x="46" y="85"/>
                    </a:lnTo>
                    <a:lnTo>
                      <a:pt x="18" y="95"/>
                    </a:lnTo>
                    <a:lnTo>
                      <a:pt x="13" y="97"/>
                    </a:lnTo>
                    <a:lnTo>
                      <a:pt x="4" y="91"/>
                    </a:lnTo>
                    <a:lnTo>
                      <a:pt x="0" y="78"/>
                    </a:lnTo>
                    <a:lnTo>
                      <a:pt x="1" y="61"/>
                    </a:lnTo>
                    <a:lnTo>
                      <a:pt x="11" y="42"/>
                    </a:lnTo>
                    <a:lnTo>
                      <a:pt x="31" y="23"/>
                    </a:lnTo>
                    <a:lnTo>
                      <a:pt x="62" y="8"/>
                    </a:lnTo>
                    <a:lnTo>
                      <a:pt x="108" y="0"/>
                    </a:lnTo>
                    <a:lnTo>
                      <a:pt x="138" y="0"/>
                    </a:lnTo>
                    <a:lnTo>
                      <a:pt x="163" y="0"/>
                    </a:lnTo>
                    <a:lnTo>
                      <a:pt x="206" y="6"/>
                    </a:lnTo>
                    <a:lnTo>
                      <a:pt x="240" y="18"/>
                    </a:lnTo>
                    <a:lnTo>
                      <a:pt x="263" y="32"/>
                    </a:lnTo>
                    <a:lnTo>
                      <a:pt x="280" y="48"/>
                    </a:lnTo>
                    <a:lnTo>
                      <a:pt x="288" y="63"/>
                    </a:lnTo>
                    <a:lnTo>
                      <a:pt x="289" y="76"/>
                    </a:lnTo>
                    <a:lnTo>
                      <a:pt x="285" y="86"/>
                    </a:lnTo>
                    <a:lnTo>
                      <a:pt x="281" y="88"/>
                    </a:lnTo>
                    <a:close/>
                  </a:path>
                </a:pathLst>
              </a:custGeom>
              <a:solidFill>
                <a:srgbClr val="684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4013" y="3380"/>
                <a:ext cx="70" cy="25"/>
              </a:xfrm>
              <a:custGeom>
                <a:avLst/>
                <a:gdLst>
                  <a:gd name="T0" fmla="*/ 140 w 279"/>
                  <a:gd name="T1" fmla="*/ 43 h 100"/>
                  <a:gd name="T2" fmla="*/ 108 w 279"/>
                  <a:gd name="T3" fmla="*/ 41 h 100"/>
                  <a:gd name="T4" fmla="*/ 56 w 279"/>
                  <a:gd name="T5" fmla="*/ 24 h 100"/>
                  <a:gd name="T6" fmla="*/ 20 w 279"/>
                  <a:gd name="T7" fmla="*/ 6 h 100"/>
                  <a:gd name="T8" fmla="*/ 5 w 279"/>
                  <a:gd name="T9" fmla="*/ 0 h 100"/>
                  <a:gd name="T10" fmla="*/ 0 w 279"/>
                  <a:gd name="T11" fmla="*/ 3 h 100"/>
                  <a:gd name="T12" fmla="*/ 0 w 279"/>
                  <a:gd name="T13" fmla="*/ 9 h 100"/>
                  <a:gd name="T14" fmla="*/ 0 w 279"/>
                  <a:gd name="T15" fmla="*/ 22 h 100"/>
                  <a:gd name="T16" fmla="*/ 13 w 279"/>
                  <a:gd name="T17" fmla="*/ 52 h 100"/>
                  <a:gd name="T18" fmla="*/ 34 w 279"/>
                  <a:gd name="T19" fmla="*/ 73 h 100"/>
                  <a:gd name="T20" fmla="*/ 56 w 279"/>
                  <a:gd name="T21" fmla="*/ 86 h 100"/>
                  <a:gd name="T22" fmla="*/ 84 w 279"/>
                  <a:gd name="T23" fmla="*/ 95 h 100"/>
                  <a:gd name="T24" fmla="*/ 119 w 279"/>
                  <a:gd name="T25" fmla="*/ 100 h 100"/>
                  <a:gd name="T26" fmla="*/ 140 w 279"/>
                  <a:gd name="T27" fmla="*/ 100 h 100"/>
                  <a:gd name="T28" fmla="*/ 160 w 279"/>
                  <a:gd name="T29" fmla="*/ 100 h 100"/>
                  <a:gd name="T30" fmla="*/ 196 w 279"/>
                  <a:gd name="T31" fmla="*/ 95 h 100"/>
                  <a:gd name="T32" fmla="*/ 224 w 279"/>
                  <a:gd name="T33" fmla="*/ 86 h 100"/>
                  <a:gd name="T34" fmla="*/ 245 w 279"/>
                  <a:gd name="T35" fmla="*/ 73 h 100"/>
                  <a:gd name="T36" fmla="*/ 267 w 279"/>
                  <a:gd name="T37" fmla="*/ 52 h 100"/>
                  <a:gd name="T38" fmla="*/ 279 w 279"/>
                  <a:gd name="T39" fmla="*/ 22 h 100"/>
                  <a:gd name="T40" fmla="*/ 279 w 279"/>
                  <a:gd name="T41" fmla="*/ 9 h 100"/>
                  <a:gd name="T42" fmla="*/ 279 w 279"/>
                  <a:gd name="T43" fmla="*/ 3 h 100"/>
                  <a:gd name="T44" fmla="*/ 274 w 279"/>
                  <a:gd name="T45" fmla="*/ 0 h 100"/>
                  <a:gd name="T46" fmla="*/ 259 w 279"/>
                  <a:gd name="T47" fmla="*/ 6 h 100"/>
                  <a:gd name="T48" fmla="*/ 224 w 279"/>
                  <a:gd name="T49" fmla="*/ 24 h 100"/>
                  <a:gd name="T50" fmla="*/ 172 w 279"/>
                  <a:gd name="T51" fmla="*/ 41 h 100"/>
                  <a:gd name="T52" fmla="*/ 140 w 279"/>
                  <a:gd name="T53" fmla="*/ 4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9" h="100">
                    <a:moveTo>
                      <a:pt x="140" y="43"/>
                    </a:moveTo>
                    <a:lnTo>
                      <a:pt x="108" y="41"/>
                    </a:lnTo>
                    <a:lnTo>
                      <a:pt x="56" y="24"/>
                    </a:lnTo>
                    <a:lnTo>
                      <a:pt x="20" y="6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22"/>
                    </a:lnTo>
                    <a:lnTo>
                      <a:pt x="13" y="52"/>
                    </a:lnTo>
                    <a:lnTo>
                      <a:pt x="34" y="73"/>
                    </a:lnTo>
                    <a:lnTo>
                      <a:pt x="56" y="86"/>
                    </a:lnTo>
                    <a:lnTo>
                      <a:pt x="84" y="95"/>
                    </a:lnTo>
                    <a:lnTo>
                      <a:pt x="119" y="100"/>
                    </a:lnTo>
                    <a:lnTo>
                      <a:pt x="140" y="100"/>
                    </a:lnTo>
                    <a:lnTo>
                      <a:pt x="160" y="100"/>
                    </a:lnTo>
                    <a:lnTo>
                      <a:pt x="196" y="95"/>
                    </a:lnTo>
                    <a:lnTo>
                      <a:pt x="224" y="86"/>
                    </a:lnTo>
                    <a:lnTo>
                      <a:pt x="245" y="73"/>
                    </a:lnTo>
                    <a:lnTo>
                      <a:pt x="267" y="52"/>
                    </a:lnTo>
                    <a:lnTo>
                      <a:pt x="279" y="22"/>
                    </a:lnTo>
                    <a:lnTo>
                      <a:pt x="279" y="9"/>
                    </a:lnTo>
                    <a:lnTo>
                      <a:pt x="279" y="3"/>
                    </a:lnTo>
                    <a:lnTo>
                      <a:pt x="274" y="0"/>
                    </a:lnTo>
                    <a:lnTo>
                      <a:pt x="259" y="6"/>
                    </a:lnTo>
                    <a:lnTo>
                      <a:pt x="224" y="24"/>
                    </a:lnTo>
                    <a:lnTo>
                      <a:pt x="172" y="41"/>
                    </a:lnTo>
                    <a:lnTo>
                      <a:pt x="140" y="43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4036" y="3460"/>
                <a:ext cx="24" cy="8"/>
              </a:xfrm>
              <a:custGeom>
                <a:avLst/>
                <a:gdLst>
                  <a:gd name="T0" fmla="*/ 49 w 97"/>
                  <a:gd name="T1" fmla="*/ 15 h 36"/>
                  <a:gd name="T2" fmla="*/ 27 w 97"/>
                  <a:gd name="T3" fmla="*/ 12 h 36"/>
                  <a:gd name="T4" fmla="*/ 8 w 97"/>
                  <a:gd name="T5" fmla="*/ 2 h 36"/>
                  <a:gd name="T6" fmla="*/ 1 w 97"/>
                  <a:gd name="T7" fmla="*/ 0 h 36"/>
                  <a:gd name="T8" fmla="*/ 0 w 97"/>
                  <a:gd name="T9" fmla="*/ 3 h 36"/>
                  <a:gd name="T10" fmla="*/ 1 w 97"/>
                  <a:gd name="T11" fmla="*/ 13 h 36"/>
                  <a:gd name="T12" fmla="*/ 15 w 97"/>
                  <a:gd name="T13" fmla="*/ 28 h 36"/>
                  <a:gd name="T14" fmla="*/ 35 w 97"/>
                  <a:gd name="T15" fmla="*/ 34 h 36"/>
                  <a:gd name="T16" fmla="*/ 49 w 97"/>
                  <a:gd name="T17" fmla="*/ 36 h 36"/>
                  <a:gd name="T18" fmla="*/ 63 w 97"/>
                  <a:gd name="T19" fmla="*/ 34 h 36"/>
                  <a:gd name="T20" fmla="*/ 82 w 97"/>
                  <a:gd name="T21" fmla="*/ 28 h 36"/>
                  <a:gd name="T22" fmla="*/ 96 w 97"/>
                  <a:gd name="T23" fmla="*/ 13 h 36"/>
                  <a:gd name="T24" fmla="*/ 97 w 97"/>
                  <a:gd name="T25" fmla="*/ 3 h 36"/>
                  <a:gd name="T26" fmla="*/ 97 w 97"/>
                  <a:gd name="T27" fmla="*/ 0 h 36"/>
                  <a:gd name="T28" fmla="*/ 91 w 97"/>
                  <a:gd name="T29" fmla="*/ 2 h 36"/>
                  <a:gd name="T30" fmla="*/ 70 w 97"/>
                  <a:gd name="T31" fmla="*/ 12 h 36"/>
                  <a:gd name="T32" fmla="*/ 49 w 97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7" h="36">
                    <a:moveTo>
                      <a:pt x="49" y="15"/>
                    </a:moveTo>
                    <a:lnTo>
                      <a:pt x="27" y="12"/>
                    </a:lnTo>
                    <a:lnTo>
                      <a:pt x="8" y="2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1" y="13"/>
                    </a:lnTo>
                    <a:lnTo>
                      <a:pt x="15" y="28"/>
                    </a:lnTo>
                    <a:lnTo>
                      <a:pt x="35" y="34"/>
                    </a:lnTo>
                    <a:lnTo>
                      <a:pt x="49" y="36"/>
                    </a:lnTo>
                    <a:lnTo>
                      <a:pt x="63" y="34"/>
                    </a:lnTo>
                    <a:lnTo>
                      <a:pt x="82" y="28"/>
                    </a:lnTo>
                    <a:lnTo>
                      <a:pt x="96" y="13"/>
                    </a:lnTo>
                    <a:lnTo>
                      <a:pt x="97" y="3"/>
                    </a:lnTo>
                    <a:lnTo>
                      <a:pt x="97" y="0"/>
                    </a:lnTo>
                    <a:lnTo>
                      <a:pt x="91" y="2"/>
                    </a:lnTo>
                    <a:lnTo>
                      <a:pt x="70" y="12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992" y="3432"/>
                <a:ext cx="111" cy="18"/>
              </a:xfrm>
              <a:custGeom>
                <a:avLst/>
                <a:gdLst>
                  <a:gd name="T0" fmla="*/ 223 w 445"/>
                  <a:gd name="T1" fmla="*/ 45 h 73"/>
                  <a:gd name="T2" fmla="*/ 172 w 445"/>
                  <a:gd name="T3" fmla="*/ 43 h 73"/>
                  <a:gd name="T4" fmla="*/ 90 w 445"/>
                  <a:gd name="T5" fmla="*/ 28 h 73"/>
                  <a:gd name="T6" fmla="*/ 33 w 445"/>
                  <a:gd name="T7" fmla="*/ 10 h 73"/>
                  <a:gd name="T8" fmla="*/ 3 w 445"/>
                  <a:gd name="T9" fmla="*/ 0 h 73"/>
                  <a:gd name="T10" fmla="*/ 0 w 445"/>
                  <a:gd name="T11" fmla="*/ 3 h 73"/>
                  <a:gd name="T12" fmla="*/ 2 w 445"/>
                  <a:gd name="T13" fmla="*/ 10 h 73"/>
                  <a:gd name="T14" fmla="*/ 21 w 445"/>
                  <a:gd name="T15" fmla="*/ 31 h 73"/>
                  <a:gd name="T16" fmla="*/ 71 w 445"/>
                  <a:gd name="T17" fmla="*/ 55 h 73"/>
                  <a:gd name="T18" fmla="*/ 134 w 445"/>
                  <a:gd name="T19" fmla="*/ 69 h 73"/>
                  <a:gd name="T20" fmla="*/ 189 w 445"/>
                  <a:gd name="T21" fmla="*/ 73 h 73"/>
                  <a:gd name="T22" fmla="*/ 223 w 445"/>
                  <a:gd name="T23" fmla="*/ 73 h 73"/>
                  <a:gd name="T24" fmla="*/ 256 w 445"/>
                  <a:gd name="T25" fmla="*/ 73 h 73"/>
                  <a:gd name="T26" fmla="*/ 311 w 445"/>
                  <a:gd name="T27" fmla="*/ 69 h 73"/>
                  <a:gd name="T28" fmla="*/ 374 w 445"/>
                  <a:gd name="T29" fmla="*/ 55 h 73"/>
                  <a:gd name="T30" fmla="*/ 424 w 445"/>
                  <a:gd name="T31" fmla="*/ 31 h 73"/>
                  <a:gd name="T32" fmla="*/ 443 w 445"/>
                  <a:gd name="T33" fmla="*/ 10 h 73"/>
                  <a:gd name="T34" fmla="*/ 445 w 445"/>
                  <a:gd name="T35" fmla="*/ 3 h 73"/>
                  <a:gd name="T36" fmla="*/ 442 w 445"/>
                  <a:gd name="T37" fmla="*/ 0 h 73"/>
                  <a:gd name="T38" fmla="*/ 412 w 445"/>
                  <a:gd name="T39" fmla="*/ 10 h 73"/>
                  <a:gd name="T40" fmla="*/ 355 w 445"/>
                  <a:gd name="T41" fmla="*/ 28 h 73"/>
                  <a:gd name="T42" fmla="*/ 273 w 445"/>
                  <a:gd name="T43" fmla="*/ 43 h 73"/>
                  <a:gd name="T44" fmla="*/ 223 w 445"/>
                  <a:gd name="T4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73">
                    <a:moveTo>
                      <a:pt x="223" y="45"/>
                    </a:moveTo>
                    <a:lnTo>
                      <a:pt x="172" y="43"/>
                    </a:lnTo>
                    <a:lnTo>
                      <a:pt x="90" y="28"/>
                    </a:lnTo>
                    <a:lnTo>
                      <a:pt x="33" y="1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2" y="10"/>
                    </a:lnTo>
                    <a:lnTo>
                      <a:pt x="21" y="31"/>
                    </a:lnTo>
                    <a:lnTo>
                      <a:pt x="71" y="55"/>
                    </a:lnTo>
                    <a:lnTo>
                      <a:pt x="134" y="69"/>
                    </a:lnTo>
                    <a:lnTo>
                      <a:pt x="189" y="73"/>
                    </a:lnTo>
                    <a:lnTo>
                      <a:pt x="223" y="73"/>
                    </a:lnTo>
                    <a:lnTo>
                      <a:pt x="256" y="73"/>
                    </a:lnTo>
                    <a:lnTo>
                      <a:pt x="311" y="69"/>
                    </a:lnTo>
                    <a:lnTo>
                      <a:pt x="374" y="55"/>
                    </a:lnTo>
                    <a:lnTo>
                      <a:pt x="424" y="31"/>
                    </a:lnTo>
                    <a:lnTo>
                      <a:pt x="443" y="10"/>
                    </a:lnTo>
                    <a:lnTo>
                      <a:pt x="445" y="3"/>
                    </a:lnTo>
                    <a:lnTo>
                      <a:pt x="442" y="0"/>
                    </a:lnTo>
                    <a:lnTo>
                      <a:pt x="412" y="10"/>
                    </a:lnTo>
                    <a:lnTo>
                      <a:pt x="355" y="28"/>
                    </a:lnTo>
                    <a:lnTo>
                      <a:pt x="273" y="43"/>
                    </a:lnTo>
                    <a:lnTo>
                      <a:pt x="223" y="45"/>
                    </a:lnTo>
                    <a:close/>
                  </a:path>
                </a:pathLst>
              </a:custGeom>
              <a:solidFill>
                <a:srgbClr val="F79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5"/>
              <p:cNvSpPr>
                <a:spLocks/>
              </p:cNvSpPr>
              <p:nvPr/>
            </p:nvSpPr>
            <p:spPr bwMode="auto">
              <a:xfrm>
                <a:off x="3890" y="3353"/>
                <a:ext cx="60" cy="60"/>
              </a:xfrm>
              <a:custGeom>
                <a:avLst/>
                <a:gdLst>
                  <a:gd name="T0" fmla="*/ 241 w 241"/>
                  <a:gd name="T1" fmla="*/ 121 h 241"/>
                  <a:gd name="T2" fmla="*/ 239 w 241"/>
                  <a:gd name="T3" fmla="*/ 145 h 241"/>
                  <a:gd name="T4" fmla="*/ 221 w 241"/>
                  <a:gd name="T5" fmla="*/ 188 h 241"/>
                  <a:gd name="T6" fmla="*/ 188 w 241"/>
                  <a:gd name="T7" fmla="*/ 221 h 241"/>
                  <a:gd name="T8" fmla="*/ 145 w 241"/>
                  <a:gd name="T9" fmla="*/ 240 h 241"/>
                  <a:gd name="T10" fmla="*/ 121 w 241"/>
                  <a:gd name="T11" fmla="*/ 241 h 241"/>
                  <a:gd name="T12" fmla="*/ 96 w 241"/>
                  <a:gd name="T13" fmla="*/ 240 h 241"/>
                  <a:gd name="T14" fmla="*/ 53 w 241"/>
                  <a:gd name="T15" fmla="*/ 221 h 241"/>
                  <a:gd name="T16" fmla="*/ 21 w 241"/>
                  <a:gd name="T17" fmla="*/ 188 h 241"/>
                  <a:gd name="T18" fmla="*/ 2 w 241"/>
                  <a:gd name="T19" fmla="*/ 145 h 241"/>
                  <a:gd name="T20" fmla="*/ 0 w 241"/>
                  <a:gd name="T21" fmla="*/ 121 h 241"/>
                  <a:gd name="T22" fmla="*/ 2 w 241"/>
                  <a:gd name="T23" fmla="*/ 96 h 241"/>
                  <a:gd name="T24" fmla="*/ 21 w 241"/>
                  <a:gd name="T25" fmla="*/ 53 h 241"/>
                  <a:gd name="T26" fmla="*/ 53 w 241"/>
                  <a:gd name="T27" fmla="*/ 20 h 241"/>
                  <a:gd name="T28" fmla="*/ 96 w 241"/>
                  <a:gd name="T29" fmla="*/ 3 h 241"/>
                  <a:gd name="T30" fmla="*/ 121 w 241"/>
                  <a:gd name="T31" fmla="*/ 0 h 241"/>
                  <a:gd name="T32" fmla="*/ 145 w 241"/>
                  <a:gd name="T33" fmla="*/ 3 h 241"/>
                  <a:gd name="T34" fmla="*/ 188 w 241"/>
                  <a:gd name="T35" fmla="*/ 20 h 241"/>
                  <a:gd name="T36" fmla="*/ 221 w 241"/>
                  <a:gd name="T37" fmla="*/ 53 h 241"/>
                  <a:gd name="T38" fmla="*/ 239 w 241"/>
                  <a:gd name="T39" fmla="*/ 96 h 241"/>
                  <a:gd name="T40" fmla="*/ 241 w 241"/>
                  <a:gd name="T41" fmla="*/ 12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1" h="241">
                    <a:moveTo>
                      <a:pt x="241" y="121"/>
                    </a:moveTo>
                    <a:lnTo>
                      <a:pt x="239" y="145"/>
                    </a:lnTo>
                    <a:lnTo>
                      <a:pt x="221" y="188"/>
                    </a:lnTo>
                    <a:lnTo>
                      <a:pt x="188" y="221"/>
                    </a:lnTo>
                    <a:lnTo>
                      <a:pt x="145" y="240"/>
                    </a:lnTo>
                    <a:lnTo>
                      <a:pt x="121" y="241"/>
                    </a:lnTo>
                    <a:lnTo>
                      <a:pt x="96" y="240"/>
                    </a:lnTo>
                    <a:lnTo>
                      <a:pt x="53" y="221"/>
                    </a:lnTo>
                    <a:lnTo>
                      <a:pt x="21" y="188"/>
                    </a:lnTo>
                    <a:lnTo>
                      <a:pt x="2" y="145"/>
                    </a:lnTo>
                    <a:lnTo>
                      <a:pt x="0" y="121"/>
                    </a:lnTo>
                    <a:lnTo>
                      <a:pt x="2" y="96"/>
                    </a:lnTo>
                    <a:lnTo>
                      <a:pt x="21" y="53"/>
                    </a:lnTo>
                    <a:lnTo>
                      <a:pt x="53" y="20"/>
                    </a:lnTo>
                    <a:lnTo>
                      <a:pt x="96" y="3"/>
                    </a:lnTo>
                    <a:lnTo>
                      <a:pt x="121" y="0"/>
                    </a:lnTo>
                    <a:lnTo>
                      <a:pt x="145" y="3"/>
                    </a:lnTo>
                    <a:lnTo>
                      <a:pt x="188" y="20"/>
                    </a:lnTo>
                    <a:lnTo>
                      <a:pt x="221" y="53"/>
                    </a:lnTo>
                    <a:lnTo>
                      <a:pt x="239" y="96"/>
                    </a:lnTo>
                    <a:lnTo>
                      <a:pt x="241" y="121"/>
                    </a:lnTo>
                    <a:close/>
                  </a:path>
                </a:pathLst>
              </a:custGeom>
              <a:solidFill>
                <a:srgbClr val="F9A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4149" y="3353"/>
                <a:ext cx="61" cy="60"/>
              </a:xfrm>
              <a:custGeom>
                <a:avLst/>
                <a:gdLst>
                  <a:gd name="T0" fmla="*/ 241 w 241"/>
                  <a:gd name="T1" fmla="*/ 121 h 241"/>
                  <a:gd name="T2" fmla="*/ 239 w 241"/>
                  <a:gd name="T3" fmla="*/ 145 h 241"/>
                  <a:gd name="T4" fmla="*/ 221 w 241"/>
                  <a:gd name="T5" fmla="*/ 188 h 241"/>
                  <a:gd name="T6" fmla="*/ 188 w 241"/>
                  <a:gd name="T7" fmla="*/ 221 h 241"/>
                  <a:gd name="T8" fmla="*/ 145 w 241"/>
                  <a:gd name="T9" fmla="*/ 240 h 241"/>
                  <a:gd name="T10" fmla="*/ 121 w 241"/>
                  <a:gd name="T11" fmla="*/ 241 h 241"/>
                  <a:gd name="T12" fmla="*/ 96 w 241"/>
                  <a:gd name="T13" fmla="*/ 240 h 241"/>
                  <a:gd name="T14" fmla="*/ 53 w 241"/>
                  <a:gd name="T15" fmla="*/ 221 h 241"/>
                  <a:gd name="T16" fmla="*/ 21 w 241"/>
                  <a:gd name="T17" fmla="*/ 188 h 241"/>
                  <a:gd name="T18" fmla="*/ 2 w 241"/>
                  <a:gd name="T19" fmla="*/ 145 h 241"/>
                  <a:gd name="T20" fmla="*/ 0 w 241"/>
                  <a:gd name="T21" fmla="*/ 121 h 241"/>
                  <a:gd name="T22" fmla="*/ 2 w 241"/>
                  <a:gd name="T23" fmla="*/ 96 h 241"/>
                  <a:gd name="T24" fmla="*/ 21 w 241"/>
                  <a:gd name="T25" fmla="*/ 53 h 241"/>
                  <a:gd name="T26" fmla="*/ 53 w 241"/>
                  <a:gd name="T27" fmla="*/ 20 h 241"/>
                  <a:gd name="T28" fmla="*/ 96 w 241"/>
                  <a:gd name="T29" fmla="*/ 3 h 241"/>
                  <a:gd name="T30" fmla="*/ 121 w 241"/>
                  <a:gd name="T31" fmla="*/ 0 h 241"/>
                  <a:gd name="T32" fmla="*/ 145 w 241"/>
                  <a:gd name="T33" fmla="*/ 3 h 241"/>
                  <a:gd name="T34" fmla="*/ 188 w 241"/>
                  <a:gd name="T35" fmla="*/ 20 h 241"/>
                  <a:gd name="T36" fmla="*/ 221 w 241"/>
                  <a:gd name="T37" fmla="*/ 53 h 241"/>
                  <a:gd name="T38" fmla="*/ 239 w 241"/>
                  <a:gd name="T39" fmla="*/ 96 h 241"/>
                  <a:gd name="T40" fmla="*/ 241 w 241"/>
                  <a:gd name="T41" fmla="*/ 12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1" h="241">
                    <a:moveTo>
                      <a:pt x="241" y="121"/>
                    </a:moveTo>
                    <a:lnTo>
                      <a:pt x="239" y="145"/>
                    </a:lnTo>
                    <a:lnTo>
                      <a:pt x="221" y="188"/>
                    </a:lnTo>
                    <a:lnTo>
                      <a:pt x="188" y="221"/>
                    </a:lnTo>
                    <a:lnTo>
                      <a:pt x="145" y="240"/>
                    </a:lnTo>
                    <a:lnTo>
                      <a:pt x="121" y="241"/>
                    </a:lnTo>
                    <a:lnTo>
                      <a:pt x="96" y="240"/>
                    </a:lnTo>
                    <a:lnTo>
                      <a:pt x="53" y="221"/>
                    </a:lnTo>
                    <a:lnTo>
                      <a:pt x="21" y="188"/>
                    </a:lnTo>
                    <a:lnTo>
                      <a:pt x="2" y="145"/>
                    </a:lnTo>
                    <a:lnTo>
                      <a:pt x="0" y="121"/>
                    </a:lnTo>
                    <a:lnTo>
                      <a:pt x="2" y="96"/>
                    </a:lnTo>
                    <a:lnTo>
                      <a:pt x="21" y="53"/>
                    </a:lnTo>
                    <a:lnTo>
                      <a:pt x="53" y="20"/>
                    </a:lnTo>
                    <a:lnTo>
                      <a:pt x="96" y="3"/>
                    </a:lnTo>
                    <a:lnTo>
                      <a:pt x="121" y="0"/>
                    </a:lnTo>
                    <a:lnTo>
                      <a:pt x="145" y="3"/>
                    </a:lnTo>
                    <a:lnTo>
                      <a:pt x="188" y="20"/>
                    </a:lnTo>
                    <a:lnTo>
                      <a:pt x="221" y="53"/>
                    </a:lnTo>
                    <a:lnTo>
                      <a:pt x="239" y="96"/>
                    </a:lnTo>
                    <a:lnTo>
                      <a:pt x="241" y="121"/>
                    </a:lnTo>
                    <a:close/>
                  </a:path>
                </a:pathLst>
              </a:custGeom>
              <a:solidFill>
                <a:srgbClr val="F9A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3817" y="3550"/>
                <a:ext cx="231" cy="133"/>
              </a:xfrm>
              <a:custGeom>
                <a:avLst/>
                <a:gdLst>
                  <a:gd name="T0" fmla="*/ 923 w 923"/>
                  <a:gd name="T1" fmla="*/ 0 h 532"/>
                  <a:gd name="T2" fmla="*/ 923 w 923"/>
                  <a:gd name="T3" fmla="*/ 532 h 532"/>
                  <a:gd name="T4" fmla="*/ 0 w 923"/>
                  <a:gd name="T5" fmla="*/ 532 h 532"/>
                  <a:gd name="T6" fmla="*/ 1 w 923"/>
                  <a:gd name="T7" fmla="*/ 511 h 532"/>
                  <a:gd name="T8" fmla="*/ 10 w 923"/>
                  <a:gd name="T9" fmla="*/ 468 h 532"/>
                  <a:gd name="T10" fmla="*/ 30 w 923"/>
                  <a:gd name="T11" fmla="*/ 425 h 532"/>
                  <a:gd name="T12" fmla="*/ 58 w 923"/>
                  <a:gd name="T13" fmla="*/ 380 h 532"/>
                  <a:gd name="T14" fmla="*/ 94 w 923"/>
                  <a:gd name="T15" fmla="*/ 335 h 532"/>
                  <a:gd name="T16" fmla="*/ 138 w 923"/>
                  <a:gd name="T17" fmla="*/ 291 h 532"/>
                  <a:gd name="T18" fmla="*/ 190 w 923"/>
                  <a:gd name="T19" fmla="*/ 246 h 532"/>
                  <a:gd name="T20" fmla="*/ 248 w 923"/>
                  <a:gd name="T21" fmla="*/ 204 h 532"/>
                  <a:gd name="T22" fmla="*/ 312 w 923"/>
                  <a:gd name="T23" fmla="*/ 166 h 532"/>
                  <a:gd name="T24" fmla="*/ 380 w 923"/>
                  <a:gd name="T25" fmla="*/ 128 h 532"/>
                  <a:gd name="T26" fmla="*/ 455 w 923"/>
                  <a:gd name="T27" fmla="*/ 95 h 532"/>
                  <a:gd name="T28" fmla="*/ 533 w 923"/>
                  <a:gd name="T29" fmla="*/ 66 h 532"/>
                  <a:gd name="T30" fmla="*/ 615 w 923"/>
                  <a:gd name="T31" fmla="*/ 41 h 532"/>
                  <a:gd name="T32" fmla="*/ 700 w 923"/>
                  <a:gd name="T33" fmla="*/ 21 h 532"/>
                  <a:gd name="T34" fmla="*/ 788 w 923"/>
                  <a:gd name="T35" fmla="*/ 7 h 532"/>
                  <a:gd name="T36" fmla="*/ 877 w 923"/>
                  <a:gd name="T37" fmla="*/ 0 h 532"/>
                  <a:gd name="T38" fmla="*/ 923 w 923"/>
                  <a:gd name="T39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3" h="532">
                    <a:moveTo>
                      <a:pt x="923" y="0"/>
                    </a:moveTo>
                    <a:lnTo>
                      <a:pt x="923" y="532"/>
                    </a:lnTo>
                    <a:lnTo>
                      <a:pt x="0" y="532"/>
                    </a:lnTo>
                    <a:lnTo>
                      <a:pt x="1" y="511"/>
                    </a:lnTo>
                    <a:lnTo>
                      <a:pt x="10" y="468"/>
                    </a:lnTo>
                    <a:lnTo>
                      <a:pt x="30" y="425"/>
                    </a:lnTo>
                    <a:lnTo>
                      <a:pt x="58" y="380"/>
                    </a:lnTo>
                    <a:lnTo>
                      <a:pt x="94" y="335"/>
                    </a:lnTo>
                    <a:lnTo>
                      <a:pt x="138" y="291"/>
                    </a:lnTo>
                    <a:lnTo>
                      <a:pt x="190" y="246"/>
                    </a:lnTo>
                    <a:lnTo>
                      <a:pt x="248" y="204"/>
                    </a:lnTo>
                    <a:lnTo>
                      <a:pt x="312" y="166"/>
                    </a:lnTo>
                    <a:lnTo>
                      <a:pt x="380" y="128"/>
                    </a:lnTo>
                    <a:lnTo>
                      <a:pt x="455" y="95"/>
                    </a:lnTo>
                    <a:lnTo>
                      <a:pt x="533" y="66"/>
                    </a:lnTo>
                    <a:lnTo>
                      <a:pt x="615" y="41"/>
                    </a:lnTo>
                    <a:lnTo>
                      <a:pt x="700" y="21"/>
                    </a:lnTo>
                    <a:lnTo>
                      <a:pt x="788" y="7"/>
                    </a:lnTo>
                    <a:lnTo>
                      <a:pt x="877" y="0"/>
                    </a:lnTo>
                    <a:lnTo>
                      <a:pt x="923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4048" y="3550"/>
                <a:ext cx="230" cy="133"/>
              </a:xfrm>
              <a:custGeom>
                <a:avLst/>
                <a:gdLst>
                  <a:gd name="T0" fmla="*/ 0 w 923"/>
                  <a:gd name="T1" fmla="*/ 0 h 532"/>
                  <a:gd name="T2" fmla="*/ 0 w 923"/>
                  <a:gd name="T3" fmla="*/ 532 h 532"/>
                  <a:gd name="T4" fmla="*/ 923 w 923"/>
                  <a:gd name="T5" fmla="*/ 532 h 532"/>
                  <a:gd name="T6" fmla="*/ 923 w 923"/>
                  <a:gd name="T7" fmla="*/ 511 h 532"/>
                  <a:gd name="T8" fmla="*/ 912 w 923"/>
                  <a:gd name="T9" fmla="*/ 468 h 532"/>
                  <a:gd name="T10" fmla="*/ 892 w 923"/>
                  <a:gd name="T11" fmla="*/ 425 h 532"/>
                  <a:gd name="T12" fmla="*/ 864 w 923"/>
                  <a:gd name="T13" fmla="*/ 380 h 532"/>
                  <a:gd name="T14" fmla="*/ 828 w 923"/>
                  <a:gd name="T15" fmla="*/ 335 h 532"/>
                  <a:gd name="T16" fmla="*/ 784 w 923"/>
                  <a:gd name="T17" fmla="*/ 291 h 532"/>
                  <a:gd name="T18" fmla="*/ 732 w 923"/>
                  <a:gd name="T19" fmla="*/ 246 h 532"/>
                  <a:gd name="T20" fmla="*/ 674 w 923"/>
                  <a:gd name="T21" fmla="*/ 204 h 532"/>
                  <a:gd name="T22" fmla="*/ 611 w 923"/>
                  <a:gd name="T23" fmla="*/ 166 h 532"/>
                  <a:gd name="T24" fmla="*/ 542 w 923"/>
                  <a:gd name="T25" fmla="*/ 128 h 532"/>
                  <a:gd name="T26" fmla="*/ 468 w 923"/>
                  <a:gd name="T27" fmla="*/ 95 h 532"/>
                  <a:gd name="T28" fmla="*/ 389 w 923"/>
                  <a:gd name="T29" fmla="*/ 66 h 532"/>
                  <a:gd name="T30" fmla="*/ 307 w 923"/>
                  <a:gd name="T31" fmla="*/ 41 h 532"/>
                  <a:gd name="T32" fmla="*/ 222 w 923"/>
                  <a:gd name="T33" fmla="*/ 21 h 532"/>
                  <a:gd name="T34" fmla="*/ 134 w 923"/>
                  <a:gd name="T35" fmla="*/ 7 h 532"/>
                  <a:gd name="T36" fmla="*/ 45 w 923"/>
                  <a:gd name="T37" fmla="*/ 0 h 532"/>
                  <a:gd name="T38" fmla="*/ 0 w 923"/>
                  <a:gd name="T39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3" h="532">
                    <a:moveTo>
                      <a:pt x="0" y="0"/>
                    </a:moveTo>
                    <a:lnTo>
                      <a:pt x="0" y="532"/>
                    </a:lnTo>
                    <a:lnTo>
                      <a:pt x="923" y="532"/>
                    </a:lnTo>
                    <a:lnTo>
                      <a:pt x="923" y="511"/>
                    </a:lnTo>
                    <a:lnTo>
                      <a:pt x="912" y="468"/>
                    </a:lnTo>
                    <a:lnTo>
                      <a:pt x="892" y="425"/>
                    </a:lnTo>
                    <a:lnTo>
                      <a:pt x="864" y="380"/>
                    </a:lnTo>
                    <a:lnTo>
                      <a:pt x="828" y="335"/>
                    </a:lnTo>
                    <a:lnTo>
                      <a:pt x="784" y="291"/>
                    </a:lnTo>
                    <a:lnTo>
                      <a:pt x="732" y="246"/>
                    </a:lnTo>
                    <a:lnTo>
                      <a:pt x="674" y="204"/>
                    </a:lnTo>
                    <a:lnTo>
                      <a:pt x="611" y="166"/>
                    </a:lnTo>
                    <a:lnTo>
                      <a:pt x="542" y="128"/>
                    </a:lnTo>
                    <a:lnTo>
                      <a:pt x="468" y="95"/>
                    </a:lnTo>
                    <a:lnTo>
                      <a:pt x="389" y="66"/>
                    </a:lnTo>
                    <a:lnTo>
                      <a:pt x="307" y="41"/>
                    </a:lnTo>
                    <a:lnTo>
                      <a:pt x="222" y="21"/>
                    </a:lnTo>
                    <a:lnTo>
                      <a:pt x="134" y="7"/>
                    </a:lnTo>
                    <a:lnTo>
                      <a:pt x="4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951" y="3550"/>
                <a:ext cx="97" cy="127"/>
              </a:xfrm>
              <a:custGeom>
                <a:avLst/>
                <a:gdLst>
                  <a:gd name="T0" fmla="*/ 385 w 385"/>
                  <a:gd name="T1" fmla="*/ 507 h 507"/>
                  <a:gd name="T2" fmla="*/ 385 w 385"/>
                  <a:gd name="T3" fmla="*/ 0 h 507"/>
                  <a:gd name="T4" fmla="*/ 334 w 385"/>
                  <a:gd name="T5" fmla="*/ 1 h 507"/>
                  <a:gd name="T6" fmla="*/ 235 w 385"/>
                  <a:gd name="T7" fmla="*/ 10 h 507"/>
                  <a:gd name="T8" fmla="*/ 138 w 385"/>
                  <a:gd name="T9" fmla="*/ 27 h 507"/>
                  <a:gd name="T10" fmla="*/ 45 w 385"/>
                  <a:gd name="T11" fmla="*/ 50 h 507"/>
                  <a:gd name="T12" fmla="*/ 0 w 385"/>
                  <a:gd name="T13" fmla="*/ 64 h 507"/>
                  <a:gd name="T14" fmla="*/ 385 w 385"/>
                  <a:gd name="T15" fmla="*/ 507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5" h="507">
                    <a:moveTo>
                      <a:pt x="385" y="507"/>
                    </a:moveTo>
                    <a:lnTo>
                      <a:pt x="385" y="0"/>
                    </a:lnTo>
                    <a:lnTo>
                      <a:pt x="334" y="1"/>
                    </a:lnTo>
                    <a:lnTo>
                      <a:pt x="235" y="10"/>
                    </a:lnTo>
                    <a:lnTo>
                      <a:pt x="138" y="27"/>
                    </a:lnTo>
                    <a:lnTo>
                      <a:pt x="45" y="50"/>
                    </a:lnTo>
                    <a:lnTo>
                      <a:pt x="0" y="64"/>
                    </a:lnTo>
                    <a:lnTo>
                      <a:pt x="385" y="5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4048" y="3550"/>
                <a:ext cx="96" cy="127"/>
              </a:xfrm>
              <a:custGeom>
                <a:avLst/>
                <a:gdLst>
                  <a:gd name="T0" fmla="*/ 0 w 385"/>
                  <a:gd name="T1" fmla="*/ 507 h 507"/>
                  <a:gd name="T2" fmla="*/ 0 w 385"/>
                  <a:gd name="T3" fmla="*/ 0 h 507"/>
                  <a:gd name="T4" fmla="*/ 50 w 385"/>
                  <a:gd name="T5" fmla="*/ 1 h 507"/>
                  <a:gd name="T6" fmla="*/ 149 w 385"/>
                  <a:gd name="T7" fmla="*/ 10 h 507"/>
                  <a:gd name="T8" fmla="*/ 246 w 385"/>
                  <a:gd name="T9" fmla="*/ 27 h 507"/>
                  <a:gd name="T10" fmla="*/ 340 w 385"/>
                  <a:gd name="T11" fmla="*/ 50 h 507"/>
                  <a:gd name="T12" fmla="*/ 385 w 385"/>
                  <a:gd name="T13" fmla="*/ 64 h 507"/>
                  <a:gd name="T14" fmla="*/ 0 w 385"/>
                  <a:gd name="T15" fmla="*/ 507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5" h="507">
                    <a:moveTo>
                      <a:pt x="0" y="507"/>
                    </a:moveTo>
                    <a:lnTo>
                      <a:pt x="0" y="0"/>
                    </a:lnTo>
                    <a:lnTo>
                      <a:pt x="50" y="1"/>
                    </a:lnTo>
                    <a:lnTo>
                      <a:pt x="149" y="10"/>
                    </a:lnTo>
                    <a:lnTo>
                      <a:pt x="246" y="27"/>
                    </a:lnTo>
                    <a:lnTo>
                      <a:pt x="340" y="50"/>
                    </a:lnTo>
                    <a:lnTo>
                      <a:pt x="385" y="64"/>
                    </a:lnTo>
                    <a:lnTo>
                      <a:pt x="0" y="5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976" y="3550"/>
                <a:ext cx="143" cy="69"/>
              </a:xfrm>
              <a:custGeom>
                <a:avLst/>
                <a:gdLst>
                  <a:gd name="T0" fmla="*/ 285 w 570"/>
                  <a:gd name="T1" fmla="*/ 0 h 277"/>
                  <a:gd name="T2" fmla="*/ 211 w 570"/>
                  <a:gd name="T3" fmla="*/ 1 h 277"/>
                  <a:gd name="T4" fmla="*/ 68 w 570"/>
                  <a:gd name="T5" fmla="*/ 20 h 277"/>
                  <a:gd name="T6" fmla="*/ 0 w 570"/>
                  <a:gd name="T7" fmla="*/ 35 h 277"/>
                  <a:gd name="T8" fmla="*/ 5 w 570"/>
                  <a:gd name="T9" fmla="*/ 68 h 277"/>
                  <a:gd name="T10" fmla="*/ 26 w 570"/>
                  <a:gd name="T11" fmla="*/ 127 h 277"/>
                  <a:gd name="T12" fmla="*/ 50 w 570"/>
                  <a:gd name="T13" fmla="*/ 167 h 277"/>
                  <a:gd name="T14" fmla="*/ 81 w 570"/>
                  <a:gd name="T15" fmla="*/ 204 h 277"/>
                  <a:gd name="T16" fmla="*/ 123 w 570"/>
                  <a:gd name="T17" fmla="*/ 237 h 277"/>
                  <a:gd name="T18" fmla="*/ 177 w 570"/>
                  <a:gd name="T19" fmla="*/ 262 h 277"/>
                  <a:gd name="T20" fmla="*/ 245 w 570"/>
                  <a:gd name="T21" fmla="*/ 276 h 277"/>
                  <a:gd name="T22" fmla="*/ 285 w 570"/>
                  <a:gd name="T23" fmla="*/ 277 h 277"/>
                  <a:gd name="T24" fmla="*/ 324 w 570"/>
                  <a:gd name="T25" fmla="*/ 276 h 277"/>
                  <a:gd name="T26" fmla="*/ 392 w 570"/>
                  <a:gd name="T27" fmla="*/ 262 h 277"/>
                  <a:gd name="T28" fmla="*/ 446 w 570"/>
                  <a:gd name="T29" fmla="*/ 237 h 277"/>
                  <a:gd name="T30" fmla="*/ 488 w 570"/>
                  <a:gd name="T31" fmla="*/ 204 h 277"/>
                  <a:gd name="T32" fmla="*/ 520 w 570"/>
                  <a:gd name="T33" fmla="*/ 167 h 277"/>
                  <a:gd name="T34" fmla="*/ 543 w 570"/>
                  <a:gd name="T35" fmla="*/ 127 h 277"/>
                  <a:gd name="T36" fmla="*/ 564 w 570"/>
                  <a:gd name="T37" fmla="*/ 68 h 277"/>
                  <a:gd name="T38" fmla="*/ 570 w 570"/>
                  <a:gd name="T39" fmla="*/ 35 h 277"/>
                  <a:gd name="T40" fmla="*/ 501 w 570"/>
                  <a:gd name="T41" fmla="*/ 20 h 277"/>
                  <a:gd name="T42" fmla="*/ 358 w 570"/>
                  <a:gd name="T43" fmla="*/ 1 h 277"/>
                  <a:gd name="T44" fmla="*/ 285 w 570"/>
                  <a:gd name="T45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0" h="277">
                    <a:moveTo>
                      <a:pt x="285" y="0"/>
                    </a:moveTo>
                    <a:lnTo>
                      <a:pt x="211" y="1"/>
                    </a:lnTo>
                    <a:lnTo>
                      <a:pt x="68" y="20"/>
                    </a:lnTo>
                    <a:lnTo>
                      <a:pt x="0" y="35"/>
                    </a:lnTo>
                    <a:lnTo>
                      <a:pt x="5" y="68"/>
                    </a:lnTo>
                    <a:lnTo>
                      <a:pt x="26" y="127"/>
                    </a:lnTo>
                    <a:lnTo>
                      <a:pt x="50" y="167"/>
                    </a:lnTo>
                    <a:lnTo>
                      <a:pt x="81" y="204"/>
                    </a:lnTo>
                    <a:lnTo>
                      <a:pt x="123" y="237"/>
                    </a:lnTo>
                    <a:lnTo>
                      <a:pt x="177" y="262"/>
                    </a:lnTo>
                    <a:lnTo>
                      <a:pt x="245" y="276"/>
                    </a:lnTo>
                    <a:lnTo>
                      <a:pt x="285" y="277"/>
                    </a:lnTo>
                    <a:lnTo>
                      <a:pt x="324" y="276"/>
                    </a:lnTo>
                    <a:lnTo>
                      <a:pt x="392" y="262"/>
                    </a:lnTo>
                    <a:lnTo>
                      <a:pt x="446" y="237"/>
                    </a:lnTo>
                    <a:lnTo>
                      <a:pt x="488" y="204"/>
                    </a:lnTo>
                    <a:lnTo>
                      <a:pt x="520" y="167"/>
                    </a:lnTo>
                    <a:lnTo>
                      <a:pt x="543" y="127"/>
                    </a:lnTo>
                    <a:lnTo>
                      <a:pt x="564" y="68"/>
                    </a:lnTo>
                    <a:lnTo>
                      <a:pt x="570" y="35"/>
                    </a:lnTo>
                    <a:lnTo>
                      <a:pt x="501" y="20"/>
                    </a:lnTo>
                    <a:lnTo>
                      <a:pt x="358" y="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2"/>
              <p:cNvSpPr>
                <a:spLocks/>
              </p:cNvSpPr>
              <p:nvPr/>
            </p:nvSpPr>
            <p:spPr bwMode="auto">
              <a:xfrm>
                <a:off x="3995" y="3546"/>
                <a:ext cx="105" cy="56"/>
              </a:xfrm>
              <a:custGeom>
                <a:avLst/>
                <a:gdLst>
                  <a:gd name="T0" fmla="*/ 0 w 421"/>
                  <a:gd name="T1" fmla="*/ 35 h 225"/>
                  <a:gd name="T2" fmla="*/ 0 w 421"/>
                  <a:gd name="T3" fmla="*/ 41 h 225"/>
                  <a:gd name="T4" fmla="*/ 6 w 421"/>
                  <a:gd name="T5" fmla="*/ 79 h 225"/>
                  <a:gd name="T6" fmla="*/ 17 w 421"/>
                  <a:gd name="T7" fmla="*/ 113 h 225"/>
                  <a:gd name="T8" fmla="*/ 37 w 421"/>
                  <a:gd name="T9" fmla="*/ 148 h 225"/>
                  <a:gd name="T10" fmla="*/ 68 w 421"/>
                  <a:gd name="T11" fmla="*/ 182 h 225"/>
                  <a:gd name="T12" fmla="*/ 113 w 421"/>
                  <a:gd name="T13" fmla="*/ 209 h 225"/>
                  <a:gd name="T14" fmla="*/ 173 w 421"/>
                  <a:gd name="T15" fmla="*/ 224 h 225"/>
                  <a:gd name="T16" fmla="*/ 211 w 421"/>
                  <a:gd name="T17" fmla="*/ 225 h 225"/>
                  <a:gd name="T18" fmla="*/ 248 w 421"/>
                  <a:gd name="T19" fmla="*/ 224 h 225"/>
                  <a:gd name="T20" fmla="*/ 310 w 421"/>
                  <a:gd name="T21" fmla="*/ 209 h 225"/>
                  <a:gd name="T22" fmla="*/ 354 w 421"/>
                  <a:gd name="T23" fmla="*/ 182 h 225"/>
                  <a:gd name="T24" fmla="*/ 385 w 421"/>
                  <a:gd name="T25" fmla="*/ 148 h 225"/>
                  <a:gd name="T26" fmla="*/ 404 w 421"/>
                  <a:gd name="T27" fmla="*/ 113 h 225"/>
                  <a:gd name="T28" fmla="*/ 415 w 421"/>
                  <a:gd name="T29" fmla="*/ 79 h 225"/>
                  <a:gd name="T30" fmla="*/ 421 w 421"/>
                  <a:gd name="T31" fmla="*/ 41 h 225"/>
                  <a:gd name="T32" fmla="*/ 421 w 421"/>
                  <a:gd name="T33" fmla="*/ 35 h 225"/>
                  <a:gd name="T34" fmla="*/ 415 w 421"/>
                  <a:gd name="T35" fmla="*/ 33 h 225"/>
                  <a:gd name="T36" fmla="*/ 344 w 421"/>
                  <a:gd name="T37" fmla="*/ 14 h 225"/>
                  <a:gd name="T38" fmla="*/ 256 w 421"/>
                  <a:gd name="T39" fmla="*/ 2 h 225"/>
                  <a:gd name="T40" fmla="*/ 188 w 421"/>
                  <a:gd name="T41" fmla="*/ 0 h 225"/>
                  <a:gd name="T42" fmla="*/ 114 w 421"/>
                  <a:gd name="T43" fmla="*/ 5 h 225"/>
                  <a:gd name="T44" fmla="*/ 39 w 421"/>
                  <a:gd name="T45" fmla="*/ 21 h 225"/>
                  <a:gd name="T46" fmla="*/ 0 w 421"/>
                  <a:gd name="T47" fmla="*/ 3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1" h="225">
                    <a:moveTo>
                      <a:pt x="0" y="35"/>
                    </a:moveTo>
                    <a:lnTo>
                      <a:pt x="0" y="41"/>
                    </a:lnTo>
                    <a:lnTo>
                      <a:pt x="6" y="79"/>
                    </a:lnTo>
                    <a:lnTo>
                      <a:pt x="17" y="113"/>
                    </a:lnTo>
                    <a:lnTo>
                      <a:pt x="37" y="148"/>
                    </a:lnTo>
                    <a:lnTo>
                      <a:pt x="68" y="182"/>
                    </a:lnTo>
                    <a:lnTo>
                      <a:pt x="113" y="209"/>
                    </a:lnTo>
                    <a:lnTo>
                      <a:pt x="173" y="224"/>
                    </a:lnTo>
                    <a:lnTo>
                      <a:pt x="211" y="225"/>
                    </a:lnTo>
                    <a:lnTo>
                      <a:pt x="248" y="224"/>
                    </a:lnTo>
                    <a:lnTo>
                      <a:pt x="310" y="209"/>
                    </a:lnTo>
                    <a:lnTo>
                      <a:pt x="354" y="182"/>
                    </a:lnTo>
                    <a:lnTo>
                      <a:pt x="385" y="148"/>
                    </a:lnTo>
                    <a:lnTo>
                      <a:pt x="404" y="113"/>
                    </a:lnTo>
                    <a:lnTo>
                      <a:pt x="415" y="79"/>
                    </a:lnTo>
                    <a:lnTo>
                      <a:pt x="421" y="41"/>
                    </a:lnTo>
                    <a:lnTo>
                      <a:pt x="421" y="35"/>
                    </a:lnTo>
                    <a:lnTo>
                      <a:pt x="415" y="33"/>
                    </a:lnTo>
                    <a:lnTo>
                      <a:pt x="344" y="14"/>
                    </a:lnTo>
                    <a:lnTo>
                      <a:pt x="256" y="2"/>
                    </a:lnTo>
                    <a:lnTo>
                      <a:pt x="188" y="0"/>
                    </a:lnTo>
                    <a:lnTo>
                      <a:pt x="114" y="5"/>
                    </a:lnTo>
                    <a:lnTo>
                      <a:pt x="39" y="21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906" y="3555"/>
                <a:ext cx="142" cy="128"/>
              </a:xfrm>
              <a:custGeom>
                <a:avLst/>
                <a:gdLst>
                  <a:gd name="T0" fmla="*/ 243 w 567"/>
                  <a:gd name="T1" fmla="*/ 19 h 511"/>
                  <a:gd name="T2" fmla="*/ 243 w 567"/>
                  <a:gd name="T3" fmla="*/ 14 h 511"/>
                  <a:gd name="T4" fmla="*/ 239 w 567"/>
                  <a:gd name="T5" fmla="*/ 9 h 511"/>
                  <a:gd name="T6" fmla="*/ 224 w 567"/>
                  <a:gd name="T7" fmla="*/ 3 h 511"/>
                  <a:gd name="T8" fmla="*/ 189 w 567"/>
                  <a:gd name="T9" fmla="*/ 0 h 511"/>
                  <a:gd name="T10" fmla="*/ 146 w 567"/>
                  <a:gd name="T11" fmla="*/ 6 h 511"/>
                  <a:gd name="T12" fmla="*/ 100 w 567"/>
                  <a:gd name="T13" fmla="*/ 19 h 511"/>
                  <a:gd name="T14" fmla="*/ 56 w 567"/>
                  <a:gd name="T15" fmla="*/ 39 h 511"/>
                  <a:gd name="T16" fmla="*/ 21 w 567"/>
                  <a:gd name="T17" fmla="*/ 67 h 511"/>
                  <a:gd name="T18" fmla="*/ 5 w 567"/>
                  <a:gd name="T19" fmla="*/ 93 h 511"/>
                  <a:gd name="T20" fmla="*/ 0 w 567"/>
                  <a:gd name="T21" fmla="*/ 112 h 511"/>
                  <a:gd name="T22" fmla="*/ 0 w 567"/>
                  <a:gd name="T23" fmla="*/ 123 h 511"/>
                  <a:gd name="T24" fmla="*/ 1 w 567"/>
                  <a:gd name="T25" fmla="*/ 134 h 511"/>
                  <a:gd name="T26" fmla="*/ 7 w 567"/>
                  <a:gd name="T27" fmla="*/ 155 h 511"/>
                  <a:gd name="T28" fmla="*/ 26 w 567"/>
                  <a:gd name="T29" fmla="*/ 186 h 511"/>
                  <a:gd name="T30" fmla="*/ 67 w 567"/>
                  <a:gd name="T31" fmla="*/ 223 h 511"/>
                  <a:gd name="T32" fmla="*/ 119 w 567"/>
                  <a:gd name="T33" fmla="*/ 259 h 511"/>
                  <a:gd name="T34" fmla="*/ 210 w 567"/>
                  <a:gd name="T35" fmla="*/ 305 h 511"/>
                  <a:gd name="T36" fmla="*/ 319 w 567"/>
                  <a:gd name="T37" fmla="*/ 354 h 511"/>
                  <a:gd name="T38" fmla="*/ 354 w 567"/>
                  <a:gd name="T39" fmla="*/ 371 h 511"/>
                  <a:gd name="T40" fmla="*/ 418 w 567"/>
                  <a:gd name="T41" fmla="*/ 410 h 511"/>
                  <a:gd name="T42" fmla="*/ 547 w 567"/>
                  <a:gd name="T43" fmla="*/ 498 h 511"/>
                  <a:gd name="T44" fmla="*/ 565 w 567"/>
                  <a:gd name="T45" fmla="*/ 511 h 511"/>
                  <a:gd name="T46" fmla="*/ 566 w 567"/>
                  <a:gd name="T47" fmla="*/ 508 h 511"/>
                  <a:gd name="T48" fmla="*/ 567 w 567"/>
                  <a:gd name="T49" fmla="*/ 476 h 511"/>
                  <a:gd name="T50" fmla="*/ 559 w 567"/>
                  <a:gd name="T51" fmla="*/ 439 h 511"/>
                  <a:gd name="T52" fmla="*/ 546 w 567"/>
                  <a:gd name="T53" fmla="*/ 411 h 511"/>
                  <a:gd name="T54" fmla="*/ 525 w 567"/>
                  <a:gd name="T55" fmla="*/ 381 h 511"/>
                  <a:gd name="T56" fmla="*/ 492 w 567"/>
                  <a:gd name="T57" fmla="*/ 351 h 511"/>
                  <a:gd name="T58" fmla="*/ 472 w 567"/>
                  <a:gd name="T59" fmla="*/ 337 h 511"/>
                  <a:gd name="T60" fmla="*/ 449 w 567"/>
                  <a:gd name="T61" fmla="*/ 322 h 511"/>
                  <a:gd name="T62" fmla="*/ 406 w 567"/>
                  <a:gd name="T63" fmla="*/ 285 h 511"/>
                  <a:gd name="T64" fmla="*/ 345 w 567"/>
                  <a:gd name="T65" fmla="*/ 218 h 511"/>
                  <a:gd name="T66" fmla="*/ 279 w 567"/>
                  <a:gd name="T67" fmla="*/ 123 h 511"/>
                  <a:gd name="T68" fmla="*/ 250 w 567"/>
                  <a:gd name="T69" fmla="*/ 62 h 511"/>
                  <a:gd name="T70" fmla="*/ 243 w 567"/>
                  <a:gd name="T71" fmla="*/ 29 h 511"/>
                  <a:gd name="T72" fmla="*/ 243 w 567"/>
                  <a:gd name="T73" fmla="*/ 1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7" h="511">
                    <a:moveTo>
                      <a:pt x="243" y="19"/>
                    </a:moveTo>
                    <a:lnTo>
                      <a:pt x="243" y="14"/>
                    </a:lnTo>
                    <a:lnTo>
                      <a:pt x="239" y="9"/>
                    </a:lnTo>
                    <a:lnTo>
                      <a:pt x="224" y="3"/>
                    </a:lnTo>
                    <a:lnTo>
                      <a:pt x="189" y="0"/>
                    </a:lnTo>
                    <a:lnTo>
                      <a:pt x="146" y="6"/>
                    </a:lnTo>
                    <a:lnTo>
                      <a:pt x="100" y="19"/>
                    </a:lnTo>
                    <a:lnTo>
                      <a:pt x="56" y="39"/>
                    </a:lnTo>
                    <a:lnTo>
                      <a:pt x="21" y="67"/>
                    </a:lnTo>
                    <a:lnTo>
                      <a:pt x="5" y="93"/>
                    </a:lnTo>
                    <a:lnTo>
                      <a:pt x="0" y="112"/>
                    </a:lnTo>
                    <a:lnTo>
                      <a:pt x="0" y="123"/>
                    </a:lnTo>
                    <a:lnTo>
                      <a:pt x="1" y="134"/>
                    </a:lnTo>
                    <a:lnTo>
                      <a:pt x="7" y="155"/>
                    </a:lnTo>
                    <a:lnTo>
                      <a:pt x="26" y="186"/>
                    </a:lnTo>
                    <a:lnTo>
                      <a:pt x="67" y="223"/>
                    </a:lnTo>
                    <a:lnTo>
                      <a:pt x="119" y="259"/>
                    </a:lnTo>
                    <a:lnTo>
                      <a:pt x="210" y="305"/>
                    </a:lnTo>
                    <a:lnTo>
                      <a:pt x="319" y="354"/>
                    </a:lnTo>
                    <a:lnTo>
                      <a:pt x="354" y="371"/>
                    </a:lnTo>
                    <a:lnTo>
                      <a:pt x="418" y="410"/>
                    </a:lnTo>
                    <a:lnTo>
                      <a:pt x="547" y="498"/>
                    </a:lnTo>
                    <a:lnTo>
                      <a:pt x="565" y="511"/>
                    </a:lnTo>
                    <a:lnTo>
                      <a:pt x="566" y="508"/>
                    </a:lnTo>
                    <a:lnTo>
                      <a:pt x="567" y="476"/>
                    </a:lnTo>
                    <a:lnTo>
                      <a:pt x="559" y="439"/>
                    </a:lnTo>
                    <a:lnTo>
                      <a:pt x="546" y="411"/>
                    </a:lnTo>
                    <a:lnTo>
                      <a:pt x="525" y="381"/>
                    </a:lnTo>
                    <a:lnTo>
                      <a:pt x="492" y="351"/>
                    </a:lnTo>
                    <a:lnTo>
                      <a:pt x="472" y="337"/>
                    </a:lnTo>
                    <a:lnTo>
                      <a:pt x="449" y="322"/>
                    </a:lnTo>
                    <a:lnTo>
                      <a:pt x="406" y="285"/>
                    </a:lnTo>
                    <a:lnTo>
                      <a:pt x="345" y="218"/>
                    </a:lnTo>
                    <a:lnTo>
                      <a:pt x="279" y="123"/>
                    </a:lnTo>
                    <a:lnTo>
                      <a:pt x="250" y="62"/>
                    </a:lnTo>
                    <a:lnTo>
                      <a:pt x="243" y="29"/>
                    </a:lnTo>
                    <a:lnTo>
                      <a:pt x="243" y="19"/>
                    </a:lnTo>
                    <a:close/>
                  </a:path>
                </a:pathLst>
              </a:custGeom>
              <a:solidFill>
                <a:srgbClr val="3AB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4047" y="3555"/>
                <a:ext cx="141" cy="128"/>
              </a:xfrm>
              <a:custGeom>
                <a:avLst/>
                <a:gdLst>
                  <a:gd name="T0" fmla="*/ 324 w 567"/>
                  <a:gd name="T1" fmla="*/ 19 h 511"/>
                  <a:gd name="T2" fmla="*/ 324 w 567"/>
                  <a:gd name="T3" fmla="*/ 14 h 511"/>
                  <a:gd name="T4" fmla="*/ 328 w 567"/>
                  <a:gd name="T5" fmla="*/ 9 h 511"/>
                  <a:gd name="T6" fmla="*/ 343 w 567"/>
                  <a:gd name="T7" fmla="*/ 3 h 511"/>
                  <a:gd name="T8" fmla="*/ 378 w 567"/>
                  <a:gd name="T9" fmla="*/ 0 h 511"/>
                  <a:gd name="T10" fmla="*/ 421 w 567"/>
                  <a:gd name="T11" fmla="*/ 6 h 511"/>
                  <a:gd name="T12" fmla="*/ 467 w 567"/>
                  <a:gd name="T13" fmla="*/ 19 h 511"/>
                  <a:gd name="T14" fmla="*/ 511 w 567"/>
                  <a:gd name="T15" fmla="*/ 39 h 511"/>
                  <a:gd name="T16" fmla="*/ 546 w 567"/>
                  <a:gd name="T17" fmla="*/ 67 h 511"/>
                  <a:gd name="T18" fmla="*/ 562 w 567"/>
                  <a:gd name="T19" fmla="*/ 93 h 511"/>
                  <a:gd name="T20" fmla="*/ 567 w 567"/>
                  <a:gd name="T21" fmla="*/ 112 h 511"/>
                  <a:gd name="T22" fmla="*/ 567 w 567"/>
                  <a:gd name="T23" fmla="*/ 123 h 511"/>
                  <a:gd name="T24" fmla="*/ 567 w 567"/>
                  <a:gd name="T25" fmla="*/ 134 h 511"/>
                  <a:gd name="T26" fmla="*/ 561 w 567"/>
                  <a:gd name="T27" fmla="*/ 155 h 511"/>
                  <a:gd name="T28" fmla="*/ 541 w 567"/>
                  <a:gd name="T29" fmla="*/ 186 h 511"/>
                  <a:gd name="T30" fmla="*/ 501 w 567"/>
                  <a:gd name="T31" fmla="*/ 223 h 511"/>
                  <a:gd name="T32" fmla="*/ 448 w 567"/>
                  <a:gd name="T33" fmla="*/ 259 h 511"/>
                  <a:gd name="T34" fmla="*/ 359 w 567"/>
                  <a:gd name="T35" fmla="*/ 305 h 511"/>
                  <a:gd name="T36" fmla="*/ 248 w 567"/>
                  <a:gd name="T37" fmla="*/ 354 h 511"/>
                  <a:gd name="T38" fmla="*/ 213 w 567"/>
                  <a:gd name="T39" fmla="*/ 371 h 511"/>
                  <a:gd name="T40" fmla="*/ 149 w 567"/>
                  <a:gd name="T41" fmla="*/ 410 h 511"/>
                  <a:gd name="T42" fmla="*/ 20 w 567"/>
                  <a:gd name="T43" fmla="*/ 498 h 511"/>
                  <a:gd name="T44" fmla="*/ 2 w 567"/>
                  <a:gd name="T45" fmla="*/ 511 h 511"/>
                  <a:gd name="T46" fmla="*/ 2 w 567"/>
                  <a:gd name="T47" fmla="*/ 508 h 511"/>
                  <a:gd name="T48" fmla="*/ 0 w 567"/>
                  <a:gd name="T49" fmla="*/ 476 h 511"/>
                  <a:gd name="T50" fmla="*/ 9 w 567"/>
                  <a:gd name="T51" fmla="*/ 439 h 511"/>
                  <a:gd name="T52" fmla="*/ 22 w 567"/>
                  <a:gd name="T53" fmla="*/ 411 h 511"/>
                  <a:gd name="T54" fmla="*/ 42 w 567"/>
                  <a:gd name="T55" fmla="*/ 381 h 511"/>
                  <a:gd name="T56" fmla="*/ 75 w 567"/>
                  <a:gd name="T57" fmla="*/ 351 h 511"/>
                  <a:gd name="T58" fmla="*/ 96 w 567"/>
                  <a:gd name="T59" fmla="*/ 337 h 511"/>
                  <a:gd name="T60" fmla="*/ 118 w 567"/>
                  <a:gd name="T61" fmla="*/ 322 h 511"/>
                  <a:gd name="T62" fmla="*/ 162 w 567"/>
                  <a:gd name="T63" fmla="*/ 285 h 511"/>
                  <a:gd name="T64" fmla="*/ 223 w 567"/>
                  <a:gd name="T65" fmla="*/ 218 h 511"/>
                  <a:gd name="T66" fmla="*/ 288 w 567"/>
                  <a:gd name="T67" fmla="*/ 123 h 511"/>
                  <a:gd name="T68" fmla="*/ 317 w 567"/>
                  <a:gd name="T69" fmla="*/ 62 h 511"/>
                  <a:gd name="T70" fmla="*/ 325 w 567"/>
                  <a:gd name="T71" fmla="*/ 29 h 511"/>
                  <a:gd name="T72" fmla="*/ 324 w 567"/>
                  <a:gd name="T73" fmla="*/ 1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7" h="511">
                    <a:moveTo>
                      <a:pt x="324" y="19"/>
                    </a:moveTo>
                    <a:lnTo>
                      <a:pt x="324" y="14"/>
                    </a:lnTo>
                    <a:lnTo>
                      <a:pt x="328" y="9"/>
                    </a:lnTo>
                    <a:lnTo>
                      <a:pt x="343" y="3"/>
                    </a:lnTo>
                    <a:lnTo>
                      <a:pt x="378" y="0"/>
                    </a:lnTo>
                    <a:lnTo>
                      <a:pt x="421" y="6"/>
                    </a:lnTo>
                    <a:lnTo>
                      <a:pt x="467" y="19"/>
                    </a:lnTo>
                    <a:lnTo>
                      <a:pt x="511" y="39"/>
                    </a:lnTo>
                    <a:lnTo>
                      <a:pt x="546" y="67"/>
                    </a:lnTo>
                    <a:lnTo>
                      <a:pt x="562" y="93"/>
                    </a:lnTo>
                    <a:lnTo>
                      <a:pt x="567" y="112"/>
                    </a:lnTo>
                    <a:lnTo>
                      <a:pt x="567" y="123"/>
                    </a:lnTo>
                    <a:lnTo>
                      <a:pt x="567" y="134"/>
                    </a:lnTo>
                    <a:lnTo>
                      <a:pt x="561" y="155"/>
                    </a:lnTo>
                    <a:lnTo>
                      <a:pt x="541" y="186"/>
                    </a:lnTo>
                    <a:lnTo>
                      <a:pt x="501" y="223"/>
                    </a:lnTo>
                    <a:lnTo>
                      <a:pt x="448" y="259"/>
                    </a:lnTo>
                    <a:lnTo>
                      <a:pt x="359" y="305"/>
                    </a:lnTo>
                    <a:lnTo>
                      <a:pt x="248" y="354"/>
                    </a:lnTo>
                    <a:lnTo>
                      <a:pt x="213" y="371"/>
                    </a:lnTo>
                    <a:lnTo>
                      <a:pt x="149" y="410"/>
                    </a:lnTo>
                    <a:lnTo>
                      <a:pt x="20" y="498"/>
                    </a:lnTo>
                    <a:lnTo>
                      <a:pt x="2" y="511"/>
                    </a:lnTo>
                    <a:lnTo>
                      <a:pt x="2" y="508"/>
                    </a:lnTo>
                    <a:lnTo>
                      <a:pt x="0" y="476"/>
                    </a:lnTo>
                    <a:lnTo>
                      <a:pt x="9" y="439"/>
                    </a:lnTo>
                    <a:lnTo>
                      <a:pt x="22" y="411"/>
                    </a:lnTo>
                    <a:lnTo>
                      <a:pt x="42" y="381"/>
                    </a:lnTo>
                    <a:lnTo>
                      <a:pt x="75" y="351"/>
                    </a:lnTo>
                    <a:lnTo>
                      <a:pt x="96" y="337"/>
                    </a:lnTo>
                    <a:lnTo>
                      <a:pt x="118" y="322"/>
                    </a:lnTo>
                    <a:lnTo>
                      <a:pt x="162" y="285"/>
                    </a:lnTo>
                    <a:lnTo>
                      <a:pt x="223" y="218"/>
                    </a:lnTo>
                    <a:lnTo>
                      <a:pt x="288" y="123"/>
                    </a:lnTo>
                    <a:lnTo>
                      <a:pt x="317" y="62"/>
                    </a:lnTo>
                    <a:lnTo>
                      <a:pt x="325" y="29"/>
                    </a:lnTo>
                    <a:lnTo>
                      <a:pt x="324" y="19"/>
                    </a:lnTo>
                    <a:close/>
                  </a:path>
                </a:pathLst>
              </a:custGeom>
              <a:solidFill>
                <a:srgbClr val="3AB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779" y="2941"/>
                <a:ext cx="537" cy="626"/>
              </a:xfrm>
              <a:custGeom>
                <a:avLst/>
                <a:gdLst>
                  <a:gd name="T0" fmla="*/ 987 w 2149"/>
                  <a:gd name="T1" fmla="*/ 1 h 2505"/>
                  <a:gd name="T2" fmla="*/ 687 w 2149"/>
                  <a:gd name="T3" fmla="*/ 56 h 2505"/>
                  <a:gd name="T4" fmla="*/ 453 w 2149"/>
                  <a:gd name="T5" fmla="*/ 173 h 2505"/>
                  <a:gd name="T6" fmla="*/ 279 w 2149"/>
                  <a:gd name="T7" fmla="*/ 340 h 2505"/>
                  <a:gd name="T8" fmla="*/ 154 w 2149"/>
                  <a:gd name="T9" fmla="*/ 545 h 2505"/>
                  <a:gd name="T10" fmla="*/ 72 w 2149"/>
                  <a:gd name="T11" fmla="*/ 775 h 2505"/>
                  <a:gd name="T12" fmla="*/ 25 w 2149"/>
                  <a:gd name="T13" fmla="*/ 1019 h 2505"/>
                  <a:gd name="T14" fmla="*/ 1 w 2149"/>
                  <a:gd name="T15" fmla="*/ 1323 h 2505"/>
                  <a:gd name="T16" fmla="*/ 0 w 2149"/>
                  <a:gd name="T17" fmla="*/ 1497 h 2505"/>
                  <a:gd name="T18" fmla="*/ 22 w 2149"/>
                  <a:gd name="T19" fmla="*/ 1708 h 2505"/>
                  <a:gd name="T20" fmla="*/ 66 w 2149"/>
                  <a:gd name="T21" fmla="*/ 1895 h 2505"/>
                  <a:gd name="T22" fmla="*/ 130 w 2149"/>
                  <a:gd name="T23" fmla="*/ 2058 h 2505"/>
                  <a:gd name="T24" fmla="*/ 210 w 2149"/>
                  <a:gd name="T25" fmla="*/ 2198 h 2505"/>
                  <a:gd name="T26" fmla="*/ 323 w 2149"/>
                  <a:gd name="T27" fmla="*/ 2338 h 2505"/>
                  <a:gd name="T28" fmla="*/ 515 w 2149"/>
                  <a:gd name="T29" fmla="*/ 2484 h 2505"/>
                  <a:gd name="T30" fmla="*/ 550 w 2149"/>
                  <a:gd name="T31" fmla="*/ 2483 h 2505"/>
                  <a:gd name="T32" fmla="*/ 418 w 2149"/>
                  <a:gd name="T33" fmla="*/ 2168 h 2505"/>
                  <a:gd name="T34" fmla="*/ 351 w 2149"/>
                  <a:gd name="T35" fmla="*/ 1923 h 2505"/>
                  <a:gd name="T36" fmla="*/ 316 w 2149"/>
                  <a:gd name="T37" fmla="*/ 1700 h 2505"/>
                  <a:gd name="T38" fmla="*/ 310 w 2149"/>
                  <a:gd name="T39" fmla="*/ 1462 h 2505"/>
                  <a:gd name="T40" fmla="*/ 345 w 2149"/>
                  <a:gd name="T41" fmla="*/ 1219 h 2505"/>
                  <a:gd name="T42" fmla="*/ 378 w 2149"/>
                  <a:gd name="T43" fmla="*/ 1110 h 2505"/>
                  <a:gd name="T44" fmla="*/ 461 w 2149"/>
                  <a:gd name="T45" fmla="*/ 956 h 2505"/>
                  <a:gd name="T46" fmla="*/ 569 w 2149"/>
                  <a:gd name="T47" fmla="*/ 855 h 2505"/>
                  <a:gd name="T48" fmla="*/ 687 w 2149"/>
                  <a:gd name="T49" fmla="*/ 796 h 2505"/>
                  <a:gd name="T50" fmla="*/ 837 w 2149"/>
                  <a:gd name="T51" fmla="*/ 764 h 2505"/>
                  <a:gd name="T52" fmla="*/ 1057 w 2149"/>
                  <a:gd name="T53" fmla="*/ 780 h 2505"/>
                  <a:gd name="T54" fmla="*/ 1092 w 2149"/>
                  <a:gd name="T55" fmla="*/ 780 h 2505"/>
                  <a:gd name="T56" fmla="*/ 1312 w 2149"/>
                  <a:gd name="T57" fmla="*/ 764 h 2505"/>
                  <a:gd name="T58" fmla="*/ 1462 w 2149"/>
                  <a:gd name="T59" fmla="*/ 796 h 2505"/>
                  <a:gd name="T60" fmla="*/ 1581 w 2149"/>
                  <a:gd name="T61" fmla="*/ 855 h 2505"/>
                  <a:gd name="T62" fmla="*/ 1688 w 2149"/>
                  <a:gd name="T63" fmla="*/ 956 h 2505"/>
                  <a:gd name="T64" fmla="*/ 1772 w 2149"/>
                  <a:gd name="T65" fmla="*/ 1110 h 2505"/>
                  <a:gd name="T66" fmla="*/ 1804 w 2149"/>
                  <a:gd name="T67" fmla="*/ 1219 h 2505"/>
                  <a:gd name="T68" fmla="*/ 1839 w 2149"/>
                  <a:gd name="T69" fmla="*/ 1462 h 2505"/>
                  <a:gd name="T70" fmla="*/ 1833 w 2149"/>
                  <a:gd name="T71" fmla="*/ 1700 h 2505"/>
                  <a:gd name="T72" fmla="*/ 1799 w 2149"/>
                  <a:gd name="T73" fmla="*/ 1923 h 2505"/>
                  <a:gd name="T74" fmla="*/ 1731 w 2149"/>
                  <a:gd name="T75" fmla="*/ 2168 h 2505"/>
                  <a:gd name="T76" fmla="*/ 1600 w 2149"/>
                  <a:gd name="T77" fmla="*/ 2483 h 2505"/>
                  <a:gd name="T78" fmla="*/ 1634 w 2149"/>
                  <a:gd name="T79" fmla="*/ 2484 h 2505"/>
                  <a:gd name="T80" fmla="*/ 1827 w 2149"/>
                  <a:gd name="T81" fmla="*/ 2338 h 2505"/>
                  <a:gd name="T82" fmla="*/ 1941 w 2149"/>
                  <a:gd name="T83" fmla="*/ 2198 h 2505"/>
                  <a:gd name="T84" fmla="*/ 2019 w 2149"/>
                  <a:gd name="T85" fmla="*/ 2058 h 2505"/>
                  <a:gd name="T86" fmla="*/ 2084 w 2149"/>
                  <a:gd name="T87" fmla="*/ 1895 h 2505"/>
                  <a:gd name="T88" fmla="*/ 2129 w 2149"/>
                  <a:gd name="T89" fmla="*/ 1708 h 2505"/>
                  <a:gd name="T90" fmla="*/ 2149 w 2149"/>
                  <a:gd name="T91" fmla="*/ 1497 h 2505"/>
                  <a:gd name="T92" fmla="*/ 2149 w 2149"/>
                  <a:gd name="T93" fmla="*/ 1323 h 2505"/>
                  <a:gd name="T94" fmla="*/ 2124 w 2149"/>
                  <a:gd name="T95" fmla="*/ 1019 h 2505"/>
                  <a:gd name="T96" fmla="*/ 2077 w 2149"/>
                  <a:gd name="T97" fmla="*/ 775 h 2505"/>
                  <a:gd name="T98" fmla="*/ 1995 w 2149"/>
                  <a:gd name="T99" fmla="*/ 545 h 2505"/>
                  <a:gd name="T100" fmla="*/ 1871 w 2149"/>
                  <a:gd name="T101" fmla="*/ 340 h 2505"/>
                  <a:gd name="T102" fmla="*/ 1696 w 2149"/>
                  <a:gd name="T103" fmla="*/ 173 h 2505"/>
                  <a:gd name="T104" fmla="*/ 1463 w 2149"/>
                  <a:gd name="T105" fmla="*/ 56 h 2505"/>
                  <a:gd name="T106" fmla="*/ 1162 w 2149"/>
                  <a:gd name="T107" fmla="*/ 1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49" h="2505">
                    <a:moveTo>
                      <a:pt x="1075" y="0"/>
                    </a:moveTo>
                    <a:lnTo>
                      <a:pt x="987" y="1"/>
                    </a:lnTo>
                    <a:lnTo>
                      <a:pt x="828" y="20"/>
                    </a:lnTo>
                    <a:lnTo>
                      <a:pt x="687" y="56"/>
                    </a:lnTo>
                    <a:lnTo>
                      <a:pt x="563" y="108"/>
                    </a:lnTo>
                    <a:lnTo>
                      <a:pt x="453" y="173"/>
                    </a:lnTo>
                    <a:lnTo>
                      <a:pt x="359" y="251"/>
                    </a:lnTo>
                    <a:lnTo>
                      <a:pt x="279" y="340"/>
                    </a:lnTo>
                    <a:lnTo>
                      <a:pt x="211" y="438"/>
                    </a:lnTo>
                    <a:lnTo>
                      <a:pt x="154" y="545"/>
                    </a:lnTo>
                    <a:lnTo>
                      <a:pt x="109" y="658"/>
                    </a:lnTo>
                    <a:lnTo>
                      <a:pt x="72" y="775"/>
                    </a:lnTo>
                    <a:lnTo>
                      <a:pt x="45" y="896"/>
                    </a:lnTo>
                    <a:lnTo>
                      <a:pt x="25" y="1019"/>
                    </a:lnTo>
                    <a:lnTo>
                      <a:pt x="12" y="1141"/>
                    </a:lnTo>
                    <a:lnTo>
                      <a:pt x="1" y="1323"/>
                    </a:lnTo>
                    <a:lnTo>
                      <a:pt x="0" y="1440"/>
                    </a:lnTo>
                    <a:lnTo>
                      <a:pt x="0" y="1497"/>
                    </a:lnTo>
                    <a:lnTo>
                      <a:pt x="8" y="1606"/>
                    </a:lnTo>
                    <a:lnTo>
                      <a:pt x="22" y="1708"/>
                    </a:lnTo>
                    <a:lnTo>
                      <a:pt x="41" y="1805"/>
                    </a:lnTo>
                    <a:lnTo>
                      <a:pt x="66" y="1895"/>
                    </a:lnTo>
                    <a:lnTo>
                      <a:pt x="96" y="1979"/>
                    </a:lnTo>
                    <a:lnTo>
                      <a:pt x="130" y="2058"/>
                    </a:lnTo>
                    <a:lnTo>
                      <a:pt x="168" y="2131"/>
                    </a:lnTo>
                    <a:lnTo>
                      <a:pt x="210" y="2198"/>
                    </a:lnTo>
                    <a:lnTo>
                      <a:pt x="253" y="2258"/>
                    </a:lnTo>
                    <a:lnTo>
                      <a:pt x="323" y="2338"/>
                    </a:lnTo>
                    <a:lnTo>
                      <a:pt x="418" y="2423"/>
                    </a:lnTo>
                    <a:lnTo>
                      <a:pt x="515" y="2484"/>
                    </a:lnTo>
                    <a:lnTo>
                      <a:pt x="563" y="2505"/>
                    </a:lnTo>
                    <a:lnTo>
                      <a:pt x="550" y="2483"/>
                    </a:lnTo>
                    <a:lnTo>
                      <a:pt x="478" y="2325"/>
                    </a:lnTo>
                    <a:lnTo>
                      <a:pt x="418" y="2168"/>
                    </a:lnTo>
                    <a:lnTo>
                      <a:pt x="375" y="2026"/>
                    </a:lnTo>
                    <a:lnTo>
                      <a:pt x="351" y="1923"/>
                    </a:lnTo>
                    <a:lnTo>
                      <a:pt x="330" y="1814"/>
                    </a:lnTo>
                    <a:lnTo>
                      <a:pt x="316" y="1700"/>
                    </a:lnTo>
                    <a:lnTo>
                      <a:pt x="309" y="1583"/>
                    </a:lnTo>
                    <a:lnTo>
                      <a:pt x="310" y="1462"/>
                    </a:lnTo>
                    <a:lnTo>
                      <a:pt x="322" y="1341"/>
                    </a:lnTo>
                    <a:lnTo>
                      <a:pt x="345" y="1219"/>
                    </a:lnTo>
                    <a:lnTo>
                      <a:pt x="363" y="1159"/>
                    </a:lnTo>
                    <a:lnTo>
                      <a:pt x="378" y="1110"/>
                    </a:lnTo>
                    <a:lnTo>
                      <a:pt x="416" y="1026"/>
                    </a:lnTo>
                    <a:lnTo>
                      <a:pt x="461" y="956"/>
                    </a:lnTo>
                    <a:lnTo>
                      <a:pt x="513" y="900"/>
                    </a:lnTo>
                    <a:lnTo>
                      <a:pt x="569" y="855"/>
                    </a:lnTo>
                    <a:lnTo>
                      <a:pt x="627" y="820"/>
                    </a:lnTo>
                    <a:lnTo>
                      <a:pt x="687" y="796"/>
                    </a:lnTo>
                    <a:lnTo>
                      <a:pt x="748" y="778"/>
                    </a:lnTo>
                    <a:lnTo>
                      <a:pt x="837" y="764"/>
                    </a:lnTo>
                    <a:lnTo>
                      <a:pt x="942" y="764"/>
                    </a:lnTo>
                    <a:lnTo>
                      <a:pt x="1057" y="780"/>
                    </a:lnTo>
                    <a:lnTo>
                      <a:pt x="1075" y="785"/>
                    </a:lnTo>
                    <a:lnTo>
                      <a:pt x="1092" y="780"/>
                    </a:lnTo>
                    <a:lnTo>
                      <a:pt x="1207" y="764"/>
                    </a:lnTo>
                    <a:lnTo>
                      <a:pt x="1312" y="764"/>
                    </a:lnTo>
                    <a:lnTo>
                      <a:pt x="1402" y="778"/>
                    </a:lnTo>
                    <a:lnTo>
                      <a:pt x="1462" y="796"/>
                    </a:lnTo>
                    <a:lnTo>
                      <a:pt x="1522" y="820"/>
                    </a:lnTo>
                    <a:lnTo>
                      <a:pt x="1581" y="855"/>
                    </a:lnTo>
                    <a:lnTo>
                      <a:pt x="1636" y="900"/>
                    </a:lnTo>
                    <a:lnTo>
                      <a:pt x="1688" y="956"/>
                    </a:lnTo>
                    <a:lnTo>
                      <a:pt x="1733" y="1026"/>
                    </a:lnTo>
                    <a:lnTo>
                      <a:pt x="1772" y="1110"/>
                    </a:lnTo>
                    <a:lnTo>
                      <a:pt x="1787" y="1159"/>
                    </a:lnTo>
                    <a:lnTo>
                      <a:pt x="1804" y="1219"/>
                    </a:lnTo>
                    <a:lnTo>
                      <a:pt x="1828" y="1341"/>
                    </a:lnTo>
                    <a:lnTo>
                      <a:pt x="1839" y="1462"/>
                    </a:lnTo>
                    <a:lnTo>
                      <a:pt x="1840" y="1583"/>
                    </a:lnTo>
                    <a:lnTo>
                      <a:pt x="1833" y="1700"/>
                    </a:lnTo>
                    <a:lnTo>
                      <a:pt x="1819" y="1814"/>
                    </a:lnTo>
                    <a:lnTo>
                      <a:pt x="1799" y="1923"/>
                    </a:lnTo>
                    <a:lnTo>
                      <a:pt x="1774" y="2026"/>
                    </a:lnTo>
                    <a:lnTo>
                      <a:pt x="1731" y="2168"/>
                    </a:lnTo>
                    <a:lnTo>
                      <a:pt x="1672" y="2325"/>
                    </a:lnTo>
                    <a:lnTo>
                      <a:pt x="1600" y="2483"/>
                    </a:lnTo>
                    <a:lnTo>
                      <a:pt x="1587" y="2505"/>
                    </a:lnTo>
                    <a:lnTo>
                      <a:pt x="1634" y="2484"/>
                    </a:lnTo>
                    <a:lnTo>
                      <a:pt x="1731" y="2423"/>
                    </a:lnTo>
                    <a:lnTo>
                      <a:pt x="1827" y="2338"/>
                    </a:lnTo>
                    <a:lnTo>
                      <a:pt x="1896" y="2258"/>
                    </a:lnTo>
                    <a:lnTo>
                      <a:pt x="1941" y="2198"/>
                    </a:lnTo>
                    <a:lnTo>
                      <a:pt x="1981" y="2131"/>
                    </a:lnTo>
                    <a:lnTo>
                      <a:pt x="2019" y="2058"/>
                    </a:lnTo>
                    <a:lnTo>
                      <a:pt x="2053" y="1979"/>
                    </a:lnTo>
                    <a:lnTo>
                      <a:pt x="2084" y="1895"/>
                    </a:lnTo>
                    <a:lnTo>
                      <a:pt x="2108" y="1805"/>
                    </a:lnTo>
                    <a:lnTo>
                      <a:pt x="2129" y="1708"/>
                    </a:lnTo>
                    <a:lnTo>
                      <a:pt x="2142" y="1606"/>
                    </a:lnTo>
                    <a:lnTo>
                      <a:pt x="2149" y="1497"/>
                    </a:lnTo>
                    <a:lnTo>
                      <a:pt x="2149" y="1440"/>
                    </a:lnTo>
                    <a:lnTo>
                      <a:pt x="2149" y="1323"/>
                    </a:lnTo>
                    <a:lnTo>
                      <a:pt x="2138" y="1141"/>
                    </a:lnTo>
                    <a:lnTo>
                      <a:pt x="2124" y="1019"/>
                    </a:lnTo>
                    <a:lnTo>
                      <a:pt x="2104" y="896"/>
                    </a:lnTo>
                    <a:lnTo>
                      <a:pt x="2077" y="775"/>
                    </a:lnTo>
                    <a:lnTo>
                      <a:pt x="2041" y="658"/>
                    </a:lnTo>
                    <a:lnTo>
                      <a:pt x="1995" y="545"/>
                    </a:lnTo>
                    <a:lnTo>
                      <a:pt x="1938" y="438"/>
                    </a:lnTo>
                    <a:lnTo>
                      <a:pt x="1871" y="340"/>
                    </a:lnTo>
                    <a:lnTo>
                      <a:pt x="1790" y="251"/>
                    </a:lnTo>
                    <a:lnTo>
                      <a:pt x="1696" y="173"/>
                    </a:lnTo>
                    <a:lnTo>
                      <a:pt x="1587" y="108"/>
                    </a:lnTo>
                    <a:lnTo>
                      <a:pt x="1463" y="56"/>
                    </a:lnTo>
                    <a:lnTo>
                      <a:pt x="1321" y="20"/>
                    </a:lnTo>
                    <a:lnTo>
                      <a:pt x="1162" y="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56"/>
              <p:cNvSpPr>
                <a:spLocks/>
              </p:cNvSpPr>
              <p:nvPr/>
            </p:nvSpPr>
            <p:spPr bwMode="auto">
              <a:xfrm>
                <a:off x="3830" y="3051"/>
                <a:ext cx="459" cy="339"/>
              </a:xfrm>
              <a:custGeom>
                <a:avLst/>
                <a:gdLst>
                  <a:gd name="T0" fmla="*/ 1191 w 1834"/>
                  <a:gd name="T1" fmla="*/ 490 h 1355"/>
                  <a:gd name="T2" fmla="*/ 1180 w 1834"/>
                  <a:gd name="T3" fmla="*/ 496 h 1355"/>
                  <a:gd name="T4" fmla="*/ 1065 w 1834"/>
                  <a:gd name="T5" fmla="*/ 544 h 1355"/>
                  <a:gd name="T6" fmla="*/ 924 w 1834"/>
                  <a:gd name="T7" fmla="*/ 591 h 1355"/>
                  <a:gd name="T8" fmla="*/ 816 w 1834"/>
                  <a:gd name="T9" fmla="*/ 616 h 1355"/>
                  <a:gd name="T10" fmla="*/ 700 w 1834"/>
                  <a:gd name="T11" fmla="*/ 634 h 1355"/>
                  <a:gd name="T12" fmla="*/ 580 w 1834"/>
                  <a:gd name="T13" fmla="*/ 638 h 1355"/>
                  <a:gd name="T14" fmla="*/ 521 w 1834"/>
                  <a:gd name="T15" fmla="*/ 633 h 1355"/>
                  <a:gd name="T16" fmla="*/ 492 w 1834"/>
                  <a:gd name="T17" fmla="*/ 630 h 1355"/>
                  <a:gd name="T18" fmla="*/ 437 w 1834"/>
                  <a:gd name="T19" fmla="*/ 631 h 1355"/>
                  <a:gd name="T20" fmla="*/ 388 w 1834"/>
                  <a:gd name="T21" fmla="*/ 641 h 1355"/>
                  <a:gd name="T22" fmla="*/ 341 w 1834"/>
                  <a:gd name="T23" fmla="*/ 656 h 1355"/>
                  <a:gd name="T24" fmla="*/ 301 w 1834"/>
                  <a:gd name="T25" fmla="*/ 678 h 1355"/>
                  <a:gd name="T26" fmla="*/ 263 w 1834"/>
                  <a:gd name="T27" fmla="*/ 705 h 1355"/>
                  <a:gd name="T28" fmla="*/ 230 w 1834"/>
                  <a:gd name="T29" fmla="*/ 737 h 1355"/>
                  <a:gd name="T30" fmla="*/ 200 w 1834"/>
                  <a:gd name="T31" fmla="*/ 773 h 1355"/>
                  <a:gd name="T32" fmla="*/ 164 w 1834"/>
                  <a:gd name="T33" fmla="*/ 832 h 1355"/>
                  <a:gd name="T34" fmla="*/ 129 w 1834"/>
                  <a:gd name="T35" fmla="*/ 919 h 1355"/>
                  <a:gd name="T36" fmla="*/ 109 w 1834"/>
                  <a:gd name="T37" fmla="*/ 1009 h 1355"/>
                  <a:gd name="T38" fmla="*/ 103 w 1834"/>
                  <a:gd name="T39" fmla="*/ 1098 h 1355"/>
                  <a:gd name="T40" fmla="*/ 105 w 1834"/>
                  <a:gd name="T41" fmla="*/ 1140 h 1355"/>
                  <a:gd name="T42" fmla="*/ 0 w 1834"/>
                  <a:gd name="T43" fmla="*/ 658 h 1355"/>
                  <a:gd name="T44" fmla="*/ 190 w 1834"/>
                  <a:gd name="T45" fmla="*/ 278 h 1355"/>
                  <a:gd name="T46" fmla="*/ 731 w 1834"/>
                  <a:gd name="T47" fmla="*/ 0 h 1355"/>
                  <a:gd name="T48" fmla="*/ 1242 w 1834"/>
                  <a:gd name="T49" fmla="*/ 24 h 1355"/>
                  <a:gd name="T50" fmla="*/ 1484 w 1834"/>
                  <a:gd name="T51" fmla="*/ 234 h 1355"/>
                  <a:gd name="T52" fmla="*/ 1689 w 1834"/>
                  <a:gd name="T53" fmla="*/ 490 h 1355"/>
                  <a:gd name="T54" fmla="*/ 1834 w 1834"/>
                  <a:gd name="T55" fmla="*/ 658 h 1355"/>
                  <a:gd name="T56" fmla="*/ 1764 w 1834"/>
                  <a:gd name="T57" fmla="*/ 1177 h 1355"/>
                  <a:gd name="T58" fmla="*/ 1617 w 1834"/>
                  <a:gd name="T59" fmla="*/ 1355 h 1355"/>
                  <a:gd name="T60" fmla="*/ 1621 w 1834"/>
                  <a:gd name="T61" fmla="*/ 1334 h 1355"/>
                  <a:gd name="T62" fmla="*/ 1631 w 1834"/>
                  <a:gd name="T63" fmla="*/ 1196 h 1355"/>
                  <a:gd name="T64" fmla="*/ 1626 w 1834"/>
                  <a:gd name="T65" fmla="*/ 1068 h 1355"/>
                  <a:gd name="T66" fmla="*/ 1606 w 1834"/>
                  <a:gd name="T67" fmla="*/ 961 h 1355"/>
                  <a:gd name="T68" fmla="*/ 1586 w 1834"/>
                  <a:gd name="T69" fmla="*/ 888 h 1355"/>
                  <a:gd name="T70" fmla="*/ 1557 w 1834"/>
                  <a:gd name="T71" fmla="*/ 815 h 1355"/>
                  <a:gd name="T72" fmla="*/ 1517 w 1834"/>
                  <a:gd name="T73" fmla="*/ 743 h 1355"/>
                  <a:gd name="T74" fmla="*/ 1468 w 1834"/>
                  <a:gd name="T75" fmla="*/ 676 h 1355"/>
                  <a:gd name="T76" fmla="*/ 1406 w 1834"/>
                  <a:gd name="T77" fmla="*/ 613 h 1355"/>
                  <a:gd name="T78" fmla="*/ 1332 w 1834"/>
                  <a:gd name="T79" fmla="*/ 557 h 1355"/>
                  <a:gd name="T80" fmla="*/ 1243 w 1834"/>
                  <a:gd name="T81" fmla="*/ 510 h 1355"/>
                  <a:gd name="T82" fmla="*/ 1191 w 1834"/>
                  <a:gd name="T83" fmla="*/ 490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34" h="1355">
                    <a:moveTo>
                      <a:pt x="1191" y="490"/>
                    </a:moveTo>
                    <a:lnTo>
                      <a:pt x="1180" y="496"/>
                    </a:lnTo>
                    <a:lnTo>
                      <a:pt x="1065" y="544"/>
                    </a:lnTo>
                    <a:lnTo>
                      <a:pt x="924" y="591"/>
                    </a:lnTo>
                    <a:lnTo>
                      <a:pt x="816" y="616"/>
                    </a:lnTo>
                    <a:lnTo>
                      <a:pt x="700" y="634"/>
                    </a:lnTo>
                    <a:lnTo>
                      <a:pt x="580" y="638"/>
                    </a:lnTo>
                    <a:lnTo>
                      <a:pt x="521" y="633"/>
                    </a:lnTo>
                    <a:lnTo>
                      <a:pt x="492" y="630"/>
                    </a:lnTo>
                    <a:lnTo>
                      <a:pt x="437" y="631"/>
                    </a:lnTo>
                    <a:lnTo>
                      <a:pt x="388" y="641"/>
                    </a:lnTo>
                    <a:lnTo>
                      <a:pt x="341" y="656"/>
                    </a:lnTo>
                    <a:lnTo>
                      <a:pt x="301" y="678"/>
                    </a:lnTo>
                    <a:lnTo>
                      <a:pt x="263" y="705"/>
                    </a:lnTo>
                    <a:lnTo>
                      <a:pt x="230" y="737"/>
                    </a:lnTo>
                    <a:lnTo>
                      <a:pt x="200" y="773"/>
                    </a:lnTo>
                    <a:lnTo>
                      <a:pt x="164" y="832"/>
                    </a:lnTo>
                    <a:lnTo>
                      <a:pt x="129" y="919"/>
                    </a:lnTo>
                    <a:lnTo>
                      <a:pt x="109" y="1009"/>
                    </a:lnTo>
                    <a:lnTo>
                      <a:pt x="103" y="1098"/>
                    </a:lnTo>
                    <a:lnTo>
                      <a:pt x="105" y="1140"/>
                    </a:lnTo>
                    <a:lnTo>
                      <a:pt x="0" y="658"/>
                    </a:lnTo>
                    <a:lnTo>
                      <a:pt x="190" y="278"/>
                    </a:lnTo>
                    <a:lnTo>
                      <a:pt x="731" y="0"/>
                    </a:lnTo>
                    <a:lnTo>
                      <a:pt x="1242" y="24"/>
                    </a:lnTo>
                    <a:lnTo>
                      <a:pt x="1484" y="234"/>
                    </a:lnTo>
                    <a:lnTo>
                      <a:pt x="1689" y="490"/>
                    </a:lnTo>
                    <a:lnTo>
                      <a:pt x="1834" y="658"/>
                    </a:lnTo>
                    <a:lnTo>
                      <a:pt x="1764" y="1177"/>
                    </a:lnTo>
                    <a:lnTo>
                      <a:pt x="1617" y="1355"/>
                    </a:lnTo>
                    <a:lnTo>
                      <a:pt x="1621" y="1334"/>
                    </a:lnTo>
                    <a:lnTo>
                      <a:pt x="1631" y="1196"/>
                    </a:lnTo>
                    <a:lnTo>
                      <a:pt x="1626" y="1068"/>
                    </a:lnTo>
                    <a:lnTo>
                      <a:pt x="1606" y="961"/>
                    </a:lnTo>
                    <a:lnTo>
                      <a:pt x="1586" y="888"/>
                    </a:lnTo>
                    <a:lnTo>
                      <a:pt x="1557" y="815"/>
                    </a:lnTo>
                    <a:lnTo>
                      <a:pt x="1517" y="743"/>
                    </a:lnTo>
                    <a:lnTo>
                      <a:pt x="1468" y="676"/>
                    </a:lnTo>
                    <a:lnTo>
                      <a:pt x="1406" y="613"/>
                    </a:lnTo>
                    <a:lnTo>
                      <a:pt x="1332" y="557"/>
                    </a:lnTo>
                    <a:lnTo>
                      <a:pt x="1243" y="510"/>
                    </a:lnTo>
                    <a:lnTo>
                      <a:pt x="1191" y="4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59"/>
            <p:cNvGrpSpPr>
              <a:grpSpLocks noChangeAspect="1"/>
            </p:cNvGrpSpPr>
            <p:nvPr/>
          </p:nvGrpSpPr>
          <p:grpSpPr bwMode="auto">
            <a:xfrm>
              <a:off x="5815402" y="4121078"/>
              <a:ext cx="681393" cy="967180"/>
              <a:chOff x="5320" y="2917"/>
              <a:chExt cx="515" cy="731"/>
            </a:xfrm>
          </p:grpSpPr>
          <p:sp>
            <p:nvSpPr>
              <p:cNvPr id="67" name="Freeform 60"/>
              <p:cNvSpPr>
                <a:spLocks/>
              </p:cNvSpPr>
              <p:nvPr/>
            </p:nvSpPr>
            <p:spPr bwMode="auto">
              <a:xfrm>
                <a:off x="5578" y="3154"/>
                <a:ext cx="255" cy="472"/>
              </a:xfrm>
              <a:custGeom>
                <a:avLst/>
                <a:gdLst>
                  <a:gd name="T0" fmla="*/ 0 w 1023"/>
                  <a:gd name="T1" fmla="*/ 0 h 1886"/>
                  <a:gd name="T2" fmla="*/ 0 w 1023"/>
                  <a:gd name="T3" fmla="*/ 1886 h 1886"/>
                  <a:gd name="T4" fmla="*/ 863 w 1023"/>
                  <a:gd name="T5" fmla="*/ 1886 h 1886"/>
                  <a:gd name="T6" fmla="*/ 884 w 1023"/>
                  <a:gd name="T7" fmla="*/ 1779 h 1886"/>
                  <a:gd name="T8" fmla="*/ 960 w 1023"/>
                  <a:gd name="T9" fmla="*/ 1289 h 1886"/>
                  <a:gd name="T10" fmla="*/ 988 w 1023"/>
                  <a:gd name="T11" fmla="*/ 1064 h 1886"/>
                  <a:gd name="T12" fmla="*/ 1011 w 1023"/>
                  <a:gd name="T13" fmla="*/ 836 h 1886"/>
                  <a:gd name="T14" fmla="*/ 1022 w 1023"/>
                  <a:gd name="T15" fmla="*/ 620 h 1886"/>
                  <a:gd name="T16" fmla="*/ 1023 w 1023"/>
                  <a:gd name="T17" fmla="*/ 521 h 1886"/>
                  <a:gd name="T18" fmla="*/ 1022 w 1023"/>
                  <a:gd name="T19" fmla="*/ 497 h 1886"/>
                  <a:gd name="T20" fmla="*/ 1017 w 1023"/>
                  <a:gd name="T21" fmla="*/ 452 h 1886"/>
                  <a:gd name="T22" fmla="*/ 1005 w 1023"/>
                  <a:gd name="T23" fmla="*/ 409 h 1886"/>
                  <a:gd name="T24" fmla="*/ 989 w 1023"/>
                  <a:gd name="T25" fmla="*/ 370 h 1886"/>
                  <a:gd name="T26" fmla="*/ 956 w 1023"/>
                  <a:gd name="T27" fmla="*/ 315 h 1886"/>
                  <a:gd name="T28" fmla="*/ 897 w 1023"/>
                  <a:gd name="T29" fmla="*/ 251 h 1886"/>
                  <a:gd name="T30" fmla="*/ 825 w 1023"/>
                  <a:gd name="T31" fmla="*/ 196 h 1886"/>
                  <a:gd name="T32" fmla="*/ 742 w 1023"/>
                  <a:gd name="T33" fmla="*/ 151 h 1886"/>
                  <a:gd name="T34" fmla="*/ 653 w 1023"/>
                  <a:gd name="T35" fmla="*/ 112 h 1886"/>
                  <a:gd name="T36" fmla="*/ 558 w 1023"/>
                  <a:gd name="T37" fmla="*/ 81 h 1886"/>
                  <a:gd name="T38" fmla="*/ 414 w 1023"/>
                  <a:gd name="T39" fmla="*/ 45 h 1886"/>
                  <a:gd name="T40" fmla="*/ 235 w 1023"/>
                  <a:gd name="T41" fmla="*/ 17 h 1886"/>
                  <a:gd name="T42" fmla="*/ 32 w 1023"/>
                  <a:gd name="T43" fmla="*/ 0 h 1886"/>
                  <a:gd name="T44" fmla="*/ 0 w 1023"/>
                  <a:gd name="T45" fmla="*/ 0 h 1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3" h="1886">
                    <a:moveTo>
                      <a:pt x="0" y="0"/>
                    </a:moveTo>
                    <a:lnTo>
                      <a:pt x="0" y="1886"/>
                    </a:lnTo>
                    <a:lnTo>
                      <a:pt x="863" y="1886"/>
                    </a:lnTo>
                    <a:lnTo>
                      <a:pt x="884" y="1779"/>
                    </a:lnTo>
                    <a:lnTo>
                      <a:pt x="960" y="1289"/>
                    </a:lnTo>
                    <a:lnTo>
                      <a:pt x="988" y="1064"/>
                    </a:lnTo>
                    <a:lnTo>
                      <a:pt x="1011" y="836"/>
                    </a:lnTo>
                    <a:lnTo>
                      <a:pt x="1022" y="620"/>
                    </a:lnTo>
                    <a:lnTo>
                      <a:pt x="1023" y="521"/>
                    </a:lnTo>
                    <a:lnTo>
                      <a:pt x="1022" y="497"/>
                    </a:lnTo>
                    <a:lnTo>
                      <a:pt x="1017" y="452"/>
                    </a:lnTo>
                    <a:lnTo>
                      <a:pt x="1005" y="409"/>
                    </a:lnTo>
                    <a:lnTo>
                      <a:pt x="989" y="370"/>
                    </a:lnTo>
                    <a:lnTo>
                      <a:pt x="956" y="315"/>
                    </a:lnTo>
                    <a:lnTo>
                      <a:pt x="897" y="251"/>
                    </a:lnTo>
                    <a:lnTo>
                      <a:pt x="825" y="196"/>
                    </a:lnTo>
                    <a:lnTo>
                      <a:pt x="742" y="151"/>
                    </a:lnTo>
                    <a:lnTo>
                      <a:pt x="653" y="112"/>
                    </a:lnTo>
                    <a:lnTo>
                      <a:pt x="558" y="81"/>
                    </a:lnTo>
                    <a:lnTo>
                      <a:pt x="414" y="45"/>
                    </a:lnTo>
                    <a:lnTo>
                      <a:pt x="235" y="17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1"/>
              <p:cNvSpPr>
                <a:spLocks/>
              </p:cNvSpPr>
              <p:nvPr/>
            </p:nvSpPr>
            <p:spPr bwMode="auto">
              <a:xfrm>
                <a:off x="5322" y="3154"/>
                <a:ext cx="256" cy="472"/>
              </a:xfrm>
              <a:custGeom>
                <a:avLst/>
                <a:gdLst>
                  <a:gd name="T0" fmla="*/ 1024 w 1024"/>
                  <a:gd name="T1" fmla="*/ 0 h 1886"/>
                  <a:gd name="T2" fmla="*/ 1024 w 1024"/>
                  <a:gd name="T3" fmla="*/ 1886 h 1886"/>
                  <a:gd name="T4" fmla="*/ 161 w 1024"/>
                  <a:gd name="T5" fmla="*/ 1886 h 1886"/>
                  <a:gd name="T6" fmla="*/ 140 w 1024"/>
                  <a:gd name="T7" fmla="*/ 1779 h 1886"/>
                  <a:gd name="T8" fmla="*/ 64 w 1024"/>
                  <a:gd name="T9" fmla="*/ 1289 h 1886"/>
                  <a:gd name="T10" fmla="*/ 36 w 1024"/>
                  <a:gd name="T11" fmla="*/ 1064 h 1886"/>
                  <a:gd name="T12" fmla="*/ 13 w 1024"/>
                  <a:gd name="T13" fmla="*/ 836 h 1886"/>
                  <a:gd name="T14" fmla="*/ 2 w 1024"/>
                  <a:gd name="T15" fmla="*/ 620 h 1886"/>
                  <a:gd name="T16" fmla="*/ 0 w 1024"/>
                  <a:gd name="T17" fmla="*/ 521 h 1886"/>
                  <a:gd name="T18" fmla="*/ 2 w 1024"/>
                  <a:gd name="T19" fmla="*/ 497 h 1886"/>
                  <a:gd name="T20" fmla="*/ 8 w 1024"/>
                  <a:gd name="T21" fmla="*/ 452 h 1886"/>
                  <a:gd name="T22" fmla="*/ 19 w 1024"/>
                  <a:gd name="T23" fmla="*/ 409 h 1886"/>
                  <a:gd name="T24" fmla="*/ 36 w 1024"/>
                  <a:gd name="T25" fmla="*/ 370 h 1886"/>
                  <a:gd name="T26" fmla="*/ 68 w 1024"/>
                  <a:gd name="T27" fmla="*/ 315 h 1886"/>
                  <a:gd name="T28" fmla="*/ 127 w 1024"/>
                  <a:gd name="T29" fmla="*/ 251 h 1886"/>
                  <a:gd name="T30" fmla="*/ 199 w 1024"/>
                  <a:gd name="T31" fmla="*/ 196 h 1886"/>
                  <a:gd name="T32" fmla="*/ 282 w 1024"/>
                  <a:gd name="T33" fmla="*/ 151 h 1886"/>
                  <a:gd name="T34" fmla="*/ 372 w 1024"/>
                  <a:gd name="T35" fmla="*/ 112 h 1886"/>
                  <a:gd name="T36" fmla="*/ 466 w 1024"/>
                  <a:gd name="T37" fmla="*/ 81 h 1886"/>
                  <a:gd name="T38" fmla="*/ 610 w 1024"/>
                  <a:gd name="T39" fmla="*/ 45 h 1886"/>
                  <a:gd name="T40" fmla="*/ 789 w 1024"/>
                  <a:gd name="T41" fmla="*/ 17 h 1886"/>
                  <a:gd name="T42" fmla="*/ 992 w 1024"/>
                  <a:gd name="T43" fmla="*/ 0 h 1886"/>
                  <a:gd name="T44" fmla="*/ 1024 w 1024"/>
                  <a:gd name="T45" fmla="*/ 0 h 1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886">
                    <a:moveTo>
                      <a:pt x="1024" y="0"/>
                    </a:moveTo>
                    <a:lnTo>
                      <a:pt x="1024" y="1886"/>
                    </a:lnTo>
                    <a:lnTo>
                      <a:pt x="161" y="1886"/>
                    </a:lnTo>
                    <a:lnTo>
                      <a:pt x="140" y="1779"/>
                    </a:lnTo>
                    <a:lnTo>
                      <a:pt x="64" y="1289"/>
                    </a:lnTo>
                    <a:lnTo>
                      <a:pt x="36" y="1064"/>
                    </a:lnTo>
                    <a:lnTo>
                      <a:pt x="13" y="836"/>
                    </a:lnTo>
                    <a:lnTo>
                      <a:pt x="2" y="620"/>
                    </a:lnTo>
                    <a:lnTo>
                      <a:pt x="0" y="521"/>
                    </a:lnTo>
                    <a:lnTo>
                      <a:pt x="2" y="497"/>
                    </a:lnTo>
                    <a:lnTo>
                      <a:pt x="8" y="452"/>
                    </a:lnTo>
                    <a:lnTo>
                      <a:pt x="19" y="409"/>
                    </a:lnTo>
                    <a:lnTo>
                      <a:pt x="36" y="370"/>
                    </a:lnTo>
                    <a:lnTo>
                      <a:pt x="68" y="315"/>
                    </a:lnTo>
                    <a:lnTo>
                      <a:pt x="127" y="251"/>
                    </a:lnTo>
                    <a:lnTo>
                      <a:pt x="199" y="196"/>
                    </a:lnTo>
                    <a:lnTo>
                      <a:pt x="282" y="151"/>
                    </a:lnTo>
                    <a:lnTo>
                      <a:pt x="372" y="112"/>
                    </a:lnTo>
                    <a:lnTo>
                      <a:pt x="466" y="81"/>
                    </a:lnTo>
                    <a:lnTo>
                      <a:pt x="610" y="45"/>
                    </a:lnTo>
                    <a:lnTo>
                      <a:pt x="789" y="17"/>
                    </a:lnTo>
                    <a:lnTo>
                      <a:pt x="992" y="0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62"/>
              <p:cNvSpPr>
                <a:spLocks noChangeArrowheads="1"/>
              </p:cNvSpPr>
              <p:nvPr/>
            </p:nvSpPr>
            <p:spPr bwMode="auto">
              <a:xfrm>
                <a:off x="5525" y="3467"/>
                <a:ext cx="105" cy="119"/>
              </a:xfrm>
              <a:prstGeom prst="rect">
                <a:avLst/>
              </a:pr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3"/>
              <p:cNvSpPr>
                <a:spLocks/>
              </p:cNvSpPr>
              <p:nvPr/>
            </p:nvSpPr>
            <p:spPr bwMode="auto">
              <a:xfrm>
                <a:off x="5525" y="3467"/>
                <a:ext cx="105" cy="37"/>
              </a:xfrm>
              <a:custGeom>
                <a:avLst/>
                <a:gdLst>
                  <a:gd name="T0" fmla="*/ 0 w 421"/>
                  <a:gd name="T1" fmla="*/ 56 h 146"/>
                  <a:gd name="T2" fmla="*/ 5 w 421"/>
                  <a:gd name="T3" fmla="*/ 59 h 146"/>
                  <a:gd name="T4" fmla="*/ 66 w 421"/>
                  <a:gd name="T5" fmla="*/ 90 h 146"/>
                  <a:gd name="T6" fmla="*/ 147 w 421"/>
                  <a:gd name="T7" fmla="*/ 118 h 146"/>
                  <a:gd name="T8" fmla="*/ 215 w 421"/>
                  <a:gd name="T9" fmla="*/ 134 h 146"/>
                  <a:gd name="T10" fmla="*/ 291 w 421"/>
                  <a:gd name="T11" fmla="*/ 145 h 146"/>
                  <a:gd name="T12" fmla="*/ 376 w 421"/>
                  <a:gd name="T13" fmla="*/ 146 h 146"/>
                  <a:gd name="T14" fmla="*/ 421 w 421"/>
                  <a:gd name="T15" fmla="*/ 143 h 146"/>
                  <a:gd name="T16" fmla="*/ 421 w 421"/>
                  <a:gd name="T17" fmla="*/ 0 h 146"/>
                  <a:gd name="T18" fmla="*/ 0 w 421"/>
                  <a:gd name="T19" fmla="*/ 0 h 146"/>
                  <a:gd name="T20" fmla="*/ 0 w 421"/>
                  <a:gd name="T21" fmla="*/ 5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146">
                    <a:moveTo>
                      <a:pt x="0" y="56"/>
                    </a:moveTo>
                    <a:lnTo>
                      <a:pt x="5" y="59"/>
                    </a:lnTo>
                    <a:lnTo>
                      <a:pt x="66" y="90"/>
                    </a:lnTo>
                    <a:lnTo>
                      <a:pt x="147" y="118"/>
                    </a:lnTo>
                    <a:lnTo>
                      <a:pt x="215" y="134"/>
                    </a:lnTo>
                    <a:lnTo>
                      <a:pt x="291" y="145"/>
                    </a:lnTo>
                    <a:lnTo>
                      <a:pt x="376" y="146"/>
                    </a:lnTo>
                    <a:lnTo>
                      <a:pt x="421" y="143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4"/>
              <p:cNvSpPr>
                <a:spLocks/>
              </p:cNvSpPr>
              <p:nvPr/>
            </p:nvSpPr>
            <p:spPr bwMode="auto">
              <a:xfrm>
                <a:off x="5322" y="3226"/>
                <a:ext cx="102" cy="117"/>
              </a:xfrm>
              <a:custGeom>
                <a:avLst/>
                <a:gdLst>
                  <a:gd name="T0" fmla="*/ 412 w 412"/>
                  <a:gd name="T1" fmla="*/ 235 h 470"/>
                  <a:gd name="T2" fmla="*/ 411 w 412"/>
                  <a:gd name="T3" fmla="*/ 259 h 470"/>
                  <a:gd name="T4" fmla="*/ 402 w 412"/>
                  <a:gd name="T5" fmla="*/ 305 h 470"/>
                  <a:gd name="T6" fmla="*/ 387 w 412"/>
                  <a:gd name="T7" fmla="*/ 347 h 470"/>
                  <a:gd name="T8" fmla="*/ 365 w 412"/>
                  <a:gd name="T9" fmla="*/ 385 h 470"/>
                  <a:gd name="T10" fmla="*/ 337 w 412"/>
                  <a:gd name="T11" fmla="*/ 416 h 470"/>
                  <a:gd name="T12" fmla="*/ 305 w 412"/>
                  <a:gd name="T13" fmla="*/ 442 h 470"/>
                  <a:gd name="T14" fmla="*/ 268 w 412"/>
                  <a:gd name="T15" fmla="*/ 460 h 470"/>
                  <a:gd name="T16" fmla="*/ 227 w 412"/>
                  <a:gd name="T17" fmla="*/ 469 h 470"/>
                  <a:gd name="T18" fmla="*/ 207 w 412"/>
                  <a:gd name="T19" fmla="*/ 470 h 470"/>
                  <a:gd name="T20" fmla="*/ 185 w 412"/>
                  <a:gd name="T21" fmla="*/ 469 h 470"/>
                  <a:gd name="T22" fmla="*/ 146 w 412"/>
                  <a:gd name="T23" fmla="*/ 460 h 470"/>
                  <a:gd name="T24" fmla="*/ 108 w 412"/>
                  <a:gd name="T25" fmla="*/ 442 h 470"/>
                  <a:gd name="T26" fmla="*/ 76 w 412"/>
                  <a:gd name="T27" fmla="*/ 416 h 470"/>
                  <a:gd name="T28" fmla="*/ 48 w 412"/>
                  <a:gd name="T29" fmla="*/ 385 h 470"/>
                  <a:gd name="T30" fmla="*/ 25 w 412"/>
                  <a:gd name="T31" fmla="*/ 347 h 470"/>
                  <a:gd name="T32" fmla="*/ 10 w 412"/>
                  <a:gd name="T33" fmla="*/ 305 h 470"/>
                  <a:gd name="T34" fmla="*/ 2 w 412"/>
                  <a:gd name="T35" fmla="*/ 259 h 470"/>
                  <a:gd name="T36" fmla="*/ 0 w 412"/>
                  <a:gd name="T37" fmla="*/ 235 h 470"/>
                  <a:gd name="T38" fmla="*/ 2 w 412"/>
                  <a:gd name="T39" fmla="*/ 210 h 470"/>
                  <a:gd name="T40" fmla="*/ 10 w 412"/>
                  <a:gd name="T41" fmla="*/ 165 h 470"/>
                  <a:gd name="T42" fmla="*/ 25 w 412"/>
                  <a:gd name="T43" fmla="*/ 123 h 470"/>
                  <a:gd name="T44" fmla="*/ 48 w 412"/>
                  <a:gd name="T45" fmla="*/ 85 h 470"/>
                  <a:gd name="T46" fmla="*/ 76 w 412"/>
                  <a:gd name="T47" fmla="*/ 53 h 470"/>
                  <a:gd name="T48" fmla="*/ 108 w 412"/>
                  <a:gd name="T49" fmla="*/ 28 h 470"/>
                  <a:gd name="T50" fmla="*/ 146 w 412"/>
                  <a:gd name="T51" fmla="*/ 10 h 470"/>
                  <a:gd name="T52" fmla="*/ 185 w 412"/>
                  <a:gd name="T53" fmla="*/ 0 h 470"/>
                  <a:gd name="T54" fmla="*/ 207 w 412"/>
                  <a:gd name="T55" fmla="*/ 0 h 470"/>
                  <a:gd name="T56" fmla="*/ 227 w 412"/>
                  <a:gd name="T57" fmla="*/ 0 h 470"/>
                  <a:gd name="T58" fmla="*/ 268 w 412"/>
                  <a:gd name="T59" fmla="*/ 10 h 470"/>
                  <a:gd name="T60" fmla="*/ 305 w 412"/>
                  <a:gd name="T61" fmla="*/ 28 h 470"/>
                  <a:gd name="T62" fmla="*/ 337 w 412"/>
                  <a:gd name="T63" fmla="*/ 53 h 470"/>
                  <a:gd name="T64" fmla="*/ 365 w 412"/>
                  <a:gd name="T65" fmla="*/ 85 h 470"/>
                  <a:gd name="T66" fmla="*/ 387 w 412"/>
                  <a:gd name="T67" fmla="*/ 123 h 470"/>
                  <a:gd name="T68" fmla="*/ 402 w 412"/>
                  <a:gd name="T69" fmla="*/ 165 h 470"/>
                  <a:gd name="T70" fmla="*/ 411 w 412"/>
                  <a:gd name="T71" fmla="*/ 210 h 470"/>
                  <a:gd name="T72" fmla="*/ 412 w 412"/>
                  <a:gd name="T73" fmla="*/ 23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2" h="470">
                    <a:moveTo>
                      <a:pt x="412" y="235"/>
                    </a:moveTo>
                    <a:lnTo>
                      <a:pt x="411" y="259"/>
                    </a:lnTo>
                    <a:lnTo>
                      <a:pt x="402" y="305"/>
                    </a:lnTo>
                    <a:lnTo>
                      <a:pt x="387" y="347"/>
                    </a:lnTo>
                    <a:lnTo>
                      <a:pt x="365" y="385"/>
                    </a:lnTo>
                    <a:lnTo>
                      <a:pt x="337" y="416"/>
                    </a:lnTo>
                    <a:lnTo>
                      <a:pt x="305" y="442"/>
                    </a:lnTo>
                    <a:lnTo>
                      <a:pt x="268" y="460"/>
                    </a:lnTo>
                    <a:lnTo>
                      <a:pt x="227" y="469"/>
                    </a:lnTo>
                    <a:lnTo>
                      <a:pt x="207" y="470"/>
                    </a:lnTo>
                    <a:lnTo>
                      <a:pt x="185" y="469"/>
                    </a:lnTo>
                    <a:lnTo>
                      <a:pt x="146" y="460"/>
                    </a:lnTo>
                    <a:lnTo>
                      <a:pt x="108" y="442"/>
                    </a:lnTo>
                    <a:lnTo>
                      <a:pt x="76" y="416"/>
                    </a:lnTo>
                    <a:lnTo>
                      <a:pt x="48" y="385"/>
                    </a:lnTo>
                    <a:lnTo>
                      <a:pt x="25" y="347"/>
                    </a:lnTo>
                    <a:lnTo>
                      <a:pt x="10" y="305"/>
                    </a:lnTo>
                    <a:lnTo>
                      <a:pt x="2" y="259"/>
                    </a:lnTo>
                    <a:lnTo>
                      <a:pt x="0" y="235"/>
                    </a:lnTo>
                    <a:lnTo>
                      <a:pt x="2" y="210"/>
                    </a:lnTo>
                    <a:lnTo>
                      <a:pt x="10" y="165"/>
                    </a:lnTo>
                    <a:lnTo>
                      <a:pt x="25" y="123"/>
                    </a:lnTo>
                    <a:lnTo>
                      <a:pt x="48" y="85"/>
                    </a:lnTo>
                    <a:lnTo>
                      <a:pt x="76" y="53"/>
                    </a:lnTo>
                    <a:lnTo>
                      <a:pt x="108" y="28"/>
                    </a:lnTo>
                    <a:lnTo>
                      <a:pt x="146" y="10"/>
                    </a:lnTo>
                    <a:lnTo>
                      <a:pt x="185" y="0"/>
                    </a:lnTo>
                    <a:lnTo>
                      <a:pt x="207" y="0"/>
                    </a:lnTo>
                    <a:lnTo>
                      <a:pt x="227" y="0"/>
                    </a:lnTo>
                    <a:lnTo>
                      <a:pt x="268" y="10"/>
                    </a:lnTo>
                    <a:lnTo>
                      <a:pt x="305" y="28"/>
                    </a:lnTo>
                    <a:lnTo>
                      <a:pt x="337" y="53"/>
                    </a:lnTo>
                    <a:lnTo>
                      <a:pt x="365" y="85"/>
                    </a:lnTo>
                    <a:lnTo>
                      <a:pt x="387" y="123"/>
                    </a:lnTo>
                    <a:lnTo>
                      <a:pt x="402" y="165"/>
                    </a:lnTo>
                    <a:lnTo>
                      <a:pt x="411" y="210"/>
                    </a:lnTo>
                    <a:lnTo>
                      <a:pt x="412" y="23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5"/>
              <p:cNvSpPr>
                <a:spLocks/>
              </p:cNvSpPr>
              <p:nvPr/>
            </p:nvSpPr>
            <p:spPr bwMode="auto">
              <a:xfrm>
                <a:off x="5731" y="3226"/>
                <a:ext cx="102" cy="117"/>
              </a:xfrm>
              <a:custGeom>
                <a:avLst/>
                <a:gdLst>
                  <a:gd name="T0" fmla="*/ 410 w 410"/>
                  <a:gd name="T1" fmla="*/ 235 h 470"/>
                  <a:gd name="T2" fmla="*/ 409 w 410"/>
                  <a:gd name="T3" fmla="*/ 259 h 470"/>
                  <a:gd name="T4" fmla="*/ 402 w 410"/>
                  <a:gd name="T5" fmla="*/ 305 h 470"/>
                  <a:gd name="T6" fmla="*/ 386 w 410"/>
                  <a:gd name="T7" fmla="*/ 347 h 470"/>
                  <a:gd name="T8" fmla="*/ 364 w 410"/>
                  <a:gd name="T9" fmla="*/ 385 h 470"/>
                  <a:gd name="T10" fmla="*/ 336 w 410"/>
                  <a:gd name="T11" fmla="*/ 416 h 470"/>
                  <a:gd name="T12" fmla="*/ 303 w 410"/>
                  <a:gd name="T13" fmla="*/ 442 h 470"/>
                  <a:gd name="T14" fmla="*/ 266 w 410"/>
                  <a:gd name="T15" fmla="*/ 460 h 470"/>
                  <a:gd name="T16" fmla="*/ 226 w 410"/>
                  <a:gd name="T17" fmla="*/ 469 h 470"/>
                  <a:gd name="T18" fmla="*/ 205 w 410"/>
                  <a:gd name="T19" fmla="*/ 470 h 470"/>
                  <a:gd name="T20" fmla="*/ 184 w 410"/>
                  <a:gd name="T21" fmla="*/ 469 h 470"/>
                  <a:gd name="T22" fmla="*/ 144 w 410"/>
                  <a:gd name="T23" fmla="*/ 460 h 470"/>
                  <a:gd name="T24" fmla="*/ 106 w 410"/>
                  <a:gd name="T25" fmla="*/ 442 h 470"/>
                  <a:gd name="T26" fmla="*/ 74 w 410"/>
                  <a:gd name="T27" fmla="*/ 416 h 470"/>
                  <a:gd name="T28" fmla="*/ 46 w 410"/>
                  <a:gd name="T29" fmla="*/ 385 h 470"/>
                  <a:gd name="T30" fmla="*/ 24 w 410"/>
                  <a:gd name="T31" fmla="*/ 347 h 470"/>
                  <a:gd name="T32" fmla="*/ 9 w 410"/>
                  <a:gd name="T33" fmla="*/ 305 h 470"/>
                  <a:gd name="T34" fmla="*/ 0 w 410"/>
                  <a:gd name="T35" fmla="*/ 259 h 470"/>
                  <a:gd name="T36" fmla="*/ 0 w 410"/>
                  <a:gd name="T37" fmla="*/ 235 h 470"/>
                  <a:gd name="T38" fmla="*/ 0 w 410"/>
                  <a:gd name="T39" fmla="*/ 210 h 470"/>
                  <a:gd name="T40" fmla="*/ 9 w 410"/>
                  <a:gd name="T41" fmla="*/ 165 h 470"/>
                  <a:gd name="T42" fmla="*/ 24 w 410"/>
                  <a:gd name="T43" fmla="*/ 123 h 470"/>
                  <a:gd name="T44" fmla="*/ 46 w 410"/>
                  <a:gd name="T45" fmla="*/ 85 h 470"/>
                  <a:gd name="T46" fmla="*/ 74 w 410"/>
                  <a:gd name="T47" fmla="*/ 53 h 470"/>
                  <a:gd name="T48" fmla="*/ 106 w 410"/>
                  <a:gd name="T49" fmla="*/ 28 h 470"/>
                  <a:gd name="T50" fmla="*/ 144 w 410"/>
                  <a:gd name="T51" fmla="*/ 10 h 470"/>
                  <a:gd name="T52" fmla="*/ 184 w 410"/>
                  <a:gd name="T53" fmla="*/ 0 h 470"/>
                  <a:gd name="T54" fmla="*/ 205 w 410"/>
                  <a:gd name="T55" fmla="*/ 0 h 470"/>
                  <a:gd name="T56" fmla="*/ 226 w 410"/>
                  <a:gd name="T57" fmla="*/ 0 h 470"/>
                  <a:gd name="T58" fmla="*/ 266 w 410"/>
                  <a:gd name="T59" fmla="*/ 10 h 470"/>
                  <a:gd name="T60" fmla="*/ 303 w 410"/>
                  <a:gd name="T61" fmla="*/ 28 h 470"/>
                  <a:gd name="T62" fmla="*/ 336 w 410"/>
                  <a:gd name="T63" fmla="*/ 53 h 470"/>
                  <a:gd name="T64" fmla="*/ 364 w 410"/>
                  <a:gd name="T65" fmla="*/ 85 h 470"/>
                  <a:gd name="T66" fmla="*/ 386 w 410"/>
                  <a:gd name="T67" fmla="*/ 123 h 470"/>
                  <a:gd name="T68" fmla="*/ 402 w 410"/>
                  <a:gd name="T69" fmla="*/ 165 h 470"/>
                  <a:gd name="T70" fmla="*/ 409 w 410"/>
                  <a:gd name="T71" fmla="*/ 210 h 470"/>
                  <a:gd name="T72" fmla="*/ 410 w 410"/>
                  <a:gd name="T73" fmla="*/ 23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0" h="470">
                    <a:moveTo>
                      <a:pt x="410" y="235"/>
                    </a:moveTo>
                    <a:lnTo>
                      <a:pt x="409" y="259"/>
                    </a:lnTo>
                    <a:lnTo>
                      <a:pt x="402" y="305"/>
                    </a:lnTo>
                    <a:lnTo>
                      <a:pt x="386" y="347"/>
                    </a:lnTo>
                    <a:lnTo>
                      <a:pt x="364" y="385"/>
                    </a:lnTo>
                    <a:lnTo>
                      <a:pt x="336" y="416"/>
                    </a:lnTo>
                    <a:lnTo>
                      <a:pt x="303" y="442"/>
                    </a:lnTo>
                    <a:lnTo>
                      <a:pt x="266" y="460"/>
                    </a:lnTo>
                    <a:lnTo>
                      <a:pt x="226" y="469"/>
                    </a:lnTo>
                    <a:lnTo>
                      <a:pt x="205" y="470"/>
                    </a:lnTo>
                    <a:lnTo>
                      <a:pt x="184" y="469"/>
                    </a:lnTo>
                    <a:lnTo>
                      <a:pt x="144" y="460"/>
                    </a:lnTo>
                    <a:lnTo>
                      <a:pt x="106" y="442"/>
                    </a:lnTo>
                    <a:lnTo>
                      <a:pt x="74" y="416"/>
                    </a:lnTo>
                    <a:lnTo>
                      <a:pt x="46" y="385"/>
                    </a:lnTo>
                    <a:lnTo>
                      <a:pt x="24" y="347"/>
                    </a:lnTo>
                    <a:lnTo>
                      <a:pt x="9" y="305"/>
                    </a:lnTo>
                    <a:lnTo>
                      <a:pt x="0" y="259"/>
                    </a:lnTo>
                    <a:lnTo>
                      <a:pt x="0" y="235"/>
                    </a:lnTo>
                    <a:lnTo>
                      <a:pt x="0" y="210"/>
                    </a:lnTo>
                    <a:lnTo>
                      <a:pt x="9" y="165"/>
                    </a:lnTo>
                    <a:lnTo>
                      <a:pt x="24" y="123"/>
                    </a:lnTo>
                    <a:lnTo>
                      <a:pt x="46" y="85"/>
                    </a:lnTo>
                    <a:lnTo>
                      <a:pt x="74" y="53"/>
                    </a:lnTo>
                    <a:lnTo>
                      <a:pt x="106" y="28"/>
                    </a:lnTo>
                    <a:lnTo>
                      <a:pt x="144" y="10"/>
                    </a:lnTo>
                    <a:lnTo>
                      <a:pt x="184" y="0"/>
                    </a:lnTo>
                    <a:lnTo>
                      <a:pt x="205" y="0"/>
                    </a:lnTo>
                    <a:lnTo>
                      <a:pt x="226" y="0"/>
                    </a:lnTo>
                    <a:lnTo>
                      <a:pt x="266" y="10"/>
                    </a:lnTo>
                    <a:lnTo>
                      <a:pt x="303" y="28"/>
                    </a:lnTo>
                    <a:lnTo>
                      <a:pt x="336" y="53"/>
                    </a:lnTo>
                    <a:lnTo>
                      <a:pt x="364" y="85"/>
                    </a:lnTo>
                    <a:lnTo>
                      <a:pt x="386" y="123"/>
                    </a:lnTo>
                    <a:lnTo>
                      <a:pt x="402" y="165"/>
                    </a:lnTo>
                    <a:lnTo>
                      <a:pt x="409" y="210"/>
                    </a:lnTo>
                    <a:lnTo>
                      <a:pt x="410" y="23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6"/>
              <p:cNvSpPr>
                <a:spLocks/>
              </p:cNvSpPr>
              <p:nvPr/>
            </p:nvSpPr>
            <p:spPr bwMode="auto">
              <a:xfrm>
                <a:off x="5373" y="3023"/>
                <a:ext cx="409" cy="464"/>
              </a:xfrm>
              <a:custGeom>
                <a:avLst/>
                <a:gdLst>
                  <a:gd name="T0" fmla="*/ 1634 w 1634"/>
                  <a:gd name="T1" fmla="*/ 566 h 1855"/>
                  <a:gd name="T2" fmla="*/ 1616 w 1634"/>
                  <a:gd name="T3" fmla="*/ 443 h 1855"/>
                  <a:gd name="T4" fmla="*/ 1573 w 1634"/>
                  <a:gd name="T5" fmla="*/ 332 h 1855"/>
                  <a:gd name="T6" fmla="*/ 1505 w 1634"/>
                  <a:gd name="T7" fmla="*/ 233 h 1855"/>
                  <a:gd name="T8" fmla="*/ 1412 w 1634"/>
                  <a:gd name="T9" fmla="*/ 150 h 1855"/>
                  <a:gd name="T10" fmla="*/ 1291 w 1634"/>
                  <a:gd name="T11" fmla="*/ 83 h 1855"/>
                  <a:gd name="T12" fmla="*/ 1144 w 1634"/>
                  <a:gd name="T13" fmla="*/ 34 h 1855"/>
                  <a:gd name="T14" fmla="*/ 968 w 1634"/>
                  <a:gd name="T15" fmla="*/ 5 h 1855"/>
                  <a:gd name="T16" fmla="*/ 817 w 1634"/>
                  <a:gd name="T17" fmla="*/ 0 h 1855"/>
                  <a:gd name="T18" fmla="*/ 666 w 1634"/>
                  <a:gd name="T19" fmla="*/ 5 h 1855"/>
                  <a:gd name="T20" fmla="*/ 491 w 1634"/>
                  <a:gd name="T21" fmla="*/ 34 h 1855"/>
                  <a:gd name="T22" fmla="*/ 343 w 1634"/>
                  <a:gd name="T23" fmla="*/ 83 h 1855"/>
                  <a:gd name="T24" fmla="*/ 222 w 1634"/>
                  <a:gd name="T25" fmla="*/ 150 h 1855"/>
                  <a:gd name="T26" fmla="*/ 129 w 1634"/>
                  <a:gd name="T27" fmla="*/ 233 h 1855"/>
                  <a:gd name="T28" fmla="*/ 61 w 1634"/>
                  <a:gd name="T29" fmla="*/ 332 h 1855"/>
                  <a:gd name="T30" fmla="*/ 19 w 1634"/>
                  <a:gd name="T31" fmla="*/ 443 h 1855"/>
                  <a:gd name="T32" fmla="*/ 1 w 1634"/>
                  <a:gd name="T33" fmla="*/ 566 h 1855"/>
                  <a:gd name="T34" fmla="*/ 0 w 1634"/>
                  <a:gd name="T35" fmla="*/ 667 h 1855"/>
                  <a:gd name="T36" fmla="*/ 8 w 1634"/>
                  <a:gd name="T37" fmla="*/ 991 h 1855"/>
                  <a:gd name="T38" fmla="*/ 37 w 1634"/>
                  <a:gd name="T39" fmla="*/ 1201 h 1855"/>
                  <a:gd name="T40" fmla="*/ 99 w 1634"/>
                  <a:gd name="T41" fmla="*/ 1406 h 1855"/>
                  <a:gd name="T42" fmla="*/ 204 w 1634"/>
                  <a:gd name="T43" fmla="*/ 1593 h 1855"/>
                  <a:gd name="T44" fmla="*/ 343 w 1634"/>
                  <a:gd name="T45" fmla="*/ 1724 h 1855"/>
                  <a:gd name="T46" fmla="*/ 444 w 1634"/>
                  <a:gd name="T47" fmla="*/ 1782 h 1855"/>
                  <a:gd name="T48" fmla="*/ 562 w 1634"/>
                  <a:gd name="T49" fmla="*/ 1825 h 1855"/>
                  <a:gd name="T50" fmla="*/ 699 w 1634"/>
                  <a:gd name="T51" fmla="*/ 1850 h 1855"/>
                  <a:gd name="T52" fmla="*/ 817 w 1634"/>
                  <a:gd name="T53" fmla="*/ 1855 h 1855"/>
                  <a:gd name="T54" fmla="*/ 935 w 1634"/>
                  <a:gd name="T55" fmla="*/ 1850 h 1855"/>
                  <a:gd name="T56" fmla="*/ 1072 w 1634"/>
                  <a:gd name="T57" fmla="*/ 1825 h 1855"/>
                  <a:gd name="T58" fmla="*/ 1191 w 1634"/>
                  <a:gd name="T59" fmla="*/ 1782 h 1855"/>
                  <a:gd name="T60" fmla="*/ 1292 w 1634"/>
                  <a:gd name="T61" fmla="*/ 1724 h 1855"/>
                  <a:gd name="T62" fmla="*/ 1430 w 1634"/>
                  <a:gd name="T63" fmla="*/ 1593 h 1855"/>
                  <a:gd name="T64" fmla="*/ 1535 w 1634"/>
                  <a:gd name="T65" fmla="*/ 1406 h 1855"/>
                  <a:gd name="T66" fmla="*/ 1597 w 1634"/>
                  <a:gd name="T67" fmla="*/ 1201 h 1855"/>
                  <a:gd name="T68" fmla="*/ 1627 w 1634"/>
                  <a:gd name="T69" fmla="*/ 991 h 1855"/>
                  <a:gd name="T70" fmla="*/ 1634 w 1634"/>
                  <a:gd name="T71" fmla="*/ 667 h 1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34" h="1855">
                    <a:moveTo>
                      <a:pt x="1634" y="598"/>
                    </a:moveTo>
                    <a:lnTo>
                      <a:pt x="1634" y="566"/>
                    </a:lnTo>
                    <a:lnTo>
                      <a:pt x="1628" y="504"/>
                    </a:lnTo>
                    <a:lnTo>
                      <a:pt x="1616" y="443"/>
                    </a:lnTo>
                    <a:lnTo>
                      <a:pt x="1598" y="386"/>
                    </a:lnTo>
                    <a:lnTo>
                      <a:pt x="1573" y="332"/>
                    </a:lnTo>
                    <a:lnTo>
                      <a:pt x="1543" y="281"/>
                    </a:lnTo>
                    <a:lnTo>
                      <a:pt x="1505" y="233"/>
                    </a:lnTo>
                    <a:lnTo>
                      <a:pt x="1462" y="189"/>
                    </a:lnTo>
                    <a:lnTo>
                      <a:pt x="1412" y="150"/>
                    </a:lnTo>
                    <a:lnTo>
                      <a:pt x="1355" y="114"/>
                    </a:lnTo>
                    <a:lnTo>
                      <a:pt x="1291" y="83"/>
                    </a:lnTo>
                    <a:lnTo>
                      <a:pt x="1220" y="56"/>
                    </a:lnTo>
                    <a:lnTo>
                      <a:pt x="1144" y="34"/>
                    </a:lnTo>
                    <a:lnTo>
                      <a:pt x="1059" y="17"/>
                    </a:lnTo>
                    <a:lnTo>
                      <a:pt x="968" y="5"/>
                    </a:lnTo>
                    <a:lnTo>
                      <a:pt x="869" y="0"/>
                    </a:lnTo>
                    <a:lnTo>
                      <a:pt x="817" y="0"/>
                    </a:lnTo>
                    <a:lnTo>
                      <a:pt x="765" y="0"/>
                    </a:lnTo>
                    <a:lnTo>
                      <a:pt x="666" y="5"/>
                    </a:lnTo>
                    <a:lnTo>
                      <a:pt x="575" y="17"/>
                    </a:lnTo>
                    <a:lnTo>
                      <a:pt x="491" y="34"/>
                    </a:lnTo>
                    <a:lnTo>
                      <a:pt x="413" y="56"/>
                    </a:lnTo>
                    <a:lnTo>
                      <a:pt x="343" y="83"/>
                    </a:lnTo>
                    <a:lnTo>
                      <a:pt x="279" y="114"/>
                    </a:lnTo>
                    <a:lnTo>
                      <a:pt x="222" y="150"/>
                    </a:lnTo>
                    <a:lnTo>
                      <a:pt x="173" y="189"/>
                    </a:lnTo>
                    <a:lnTo>
                      <a:pt x="129" y="233"/>
                    </a:lnTo>
                    <a:lnTo>
                      <a:pt x="92" y="281"/>
                    </a:lnTo>
                    <a:lnTo>
                      <a:pt x="61" y="332"/>
                    </a:lnTo>
                    <a:lnTo>
                      <a:pt x="36" y="386"/>
                    </a:lnTo>
                    <a:lnTo>
                      <a:pt x="19" y="443"/>
                    </a:lnTo>
                    <a:lnTo>
                      <a:pt x="6" y="504"/>
                    </a:lnTo>
                    <a:lnTo>
                      <a:pt x="1" y="566"/>
                    </a:lnTo>
                    <a:lnTo>
                      <a:pt x="0" y="598"/>
                    </a:lnTo>
                    <a:lnTo>
                      <a:pt x="0" y="667"/>
                    </a:lnTo>
                    <a:lnTo>
                      <a:pt x="0" y="841"/>
                    </a:lnTo>
                    <a:lnTo>
                      <a:pt x="8" y="991"/>
                    </a:lnTo>
                    <a:lnTo>
                      <a:pt x="19" y="1095"/>
                    </a:lnTo>
                    <a:lnTo>
                      <a:pt x="37" y="1201"/>
                    </a:lnTo>
                    <a:lnTo>
                      <a:pt x="63" y="1305"/>
                    </a:lnTo>
                    <a:lnTo>
                      <a:pt x="99" y="1406"/>
                    </a:lnTo>
                    <a:lnTo>
                      <a:pt x="145" y="1503"/>
                    </a:lnTo>
                    <a:lnTo>
                      <a:pt x="204" y="1593"/>
                    </a:lnTo>
                    <a:lnTo>
                      <a:pt x="277" y="1672"/>
                    </a:lnTo>
                    <a:lnTo>
                      <a:pt x="343" y="1724"/>
                    </a:lnTo>
                    <a:lnTo>
                      <a:pt x="391" y="1755"/>
                    </a:lnTo>
                    <a:lnTo>
                      <a:pt x="444" y="1782"/>
                    </a:lnTo>
                    <a:lnTo>
                      <a:pt x="500" y="1806"/>
                    </a:lnTo>
                    <a:lnTo>
                      <a:pt x="562" y="1825"/>
                    </a:lnTo>
                    <a:lnTo>
                      <a:pt x="628" y="1839"/>
                    </a:lnTo>
                    <a:lnTo>
                      <a:pt x="699" y="1850"/>
                    </a:lnTo>
                    <a:lnTo>
                      <a:pt x="777" y="1855"/>
                    </a:lnTo>
                    <a:lnTo>
                      <a:pt x="817" y="1855"/>
                    </a:lnTo>
                    <a:lnTo>
                      <a:pt x="857" y="1855"/>
                    </a:lnTo>
                    <a:lnTo>
                      <a:pt x="935" y="1850"/>
                    </a:lnTo>
                    <a:lnTo>
                      <a:pt x="1006" y="1839"/>
                    </a:lnTo>
                    <a:lnTo>
                      <a:pt x="1072" y="1825"/>
                    </a:lnTo>
                    <a:lnTo>
                      <a:pt x="1134" y="1806"/>
                    </a:lnTo>
                    <a:lnTo>
                      <a:pt x="1191" y="1782"/>
                    </a:lnTo>
                    <a:lnTo>
                      <a:pt x="1244" y="1755"/>
                    </a:lnTo>
                    <a:lnTo>
                      <a:pt x="1292" y="1724"/>
                    </a:lnTo>
                    <a:lnTo>
                      <a:pt x="1357" y="1672"/>
                    </a:lnTo>
                    <a:lnTo>
                      <a:pt x="1430" y="1593"/>
                    </a:lnTo>
                    <a:lnTo>
                      <a:pt x="1489" y="1503"/>
                    </a:lnTo>
                    <a:lnTo>
                      <a:pt x="1535" y="1406"/>
                    </a:lnTo>
                    <a:lnTo>
                      <a:pt x="1571" y="1305"/>
                    </a:lnTo>
                    <a:lnTo>
                      <a:pt x="1597" y="1201"/>
                    </a:lnTo>
                    <a:lnTo>
                      <a:pt x="1615" y="1095"/>
                    </a:lnTo>
                    <a:lnTo>
                      <a:pt x="1627" y="991"/>
                    </a:lnTo>
                    <a:lnTo>
                      <a:pt x="1634" y="841"/>
                    </a:lnTo>
                    <a:lnTo>
                      <a:pt x="1634" y="667"/>
                    </a:lnTo>
                    <a:lnTo>
                      <a:pt x="1634" y="598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67"/>
              <p:cNvSpPr>
                <a:spLocks/>
              </p:cNvSpPr>
              <p:nvPr/>
            </p:nvSpPr>
            <p:spPr bwMode="auto">
              <a:xfrm>
                <a:off x="5456" y="3246"/>
                <a:ext cx="44" cy="49"/>
              </a:xfrm>
              <a:custGeom>
                <a:avLst/>
                <a:gdLst>
                  <a:gd name="T0" fmla="*/ 177 w 177"/>
                  <a:gd name="T1" fmla="*/ 98 h 195"/>
                  <a:gd name="T2" fmla="*/ 175 w 177"/>
                  <a:gd name="T3" fmla="*/ 117 h 195"/>
                  <a:gd name="T4" fmla="*/ 162 w 177"/>
                  <a:gd name="T5" fmla="*/ 152 h 195"/>
                  <a:gd name="T6" fmla="*/ 138 w 177"/>
                  <a:gd name="T7" fmla="*/ 179 h 195"/>
                  <a:gd name="T8" fmla="*/ 106 w 177"/>
                  <a:gd name="T9" fmla="*/ 193 h 195"/>
                  <a:gd name="T10" fmla="*/ 88 w 177"/>
                  <a:gd name="T11" fmla="*/ 195 h 195"/>
                  <a:gd name="T12" fmla="*/ 71 w 177"/>
                  <a:gd name="T13" fmla="*/ 193 h 195"/>
                  <a:gd name="T14" fmla="*/ 38 w 177"/>
                  <a:gd name="T15" fmla="*/ 179 h 195"/>
                  <a:gd name="T16" fmla="*/ 15 w 177"/>
                  <a:gd name="T17" fmla="*/ 152 h 195"/>
                  <a:gd name="T18" fmla="*/ 1 w 177"/>
                  <a:gd name="T19" fmla="*/ 117 h 195"/>
                  <a:gd name="T20" fmla="*/ 0 w 177"/>
                  <a:gd name="T21" fmla="*/ 98 h 195"/>
                  <a:gd name="T22" fmla="*/ 1 w 177"/>
                  <a:gd name="T23" fmla="*/ 78 h 195"/>
                  <a:gd name="T24" fmla="*/ 15 w 177"/>
                  <a:gd name="T25" fmla="*/ 43 h 195"/>
                  <a:gd name="T26" fmla="*/ 38 w 177"/>
                  <a:gd name="T27" fmla="*/ 16 h 195"/>
                  <a:gd name="T28" fmla="*/ 71 w 177"/>
                  <a:gd name="T29" fmla="*/ 2 h 195"/>
                  <a:gd name="T30" fmla="*/ 88 w 177"/>
                  <a:gd name="T31" fmla="*/ 0 h 195"/>
                  <a:gd name="T32" fmla="*/ 106 w 177"/>
                  <a:gd name="T33" fmla="*/ 2 h 195"/>
                  <a:gd name="T34" fmla="*/ 138 w 177"/>
                  <a:gd name="T35" fmla="*/ 16 h 195"/>
                  <a:gd name="T36" fmla="*/ 162 w 177"/>
                  <a:gd name="T37" fmla="*/ 43 h 195"/>
                  <a:gd name="T38" fmla="*/ 175 w 177"/>
                  <a:gd name="T39" fmla="*/ 78 h 195"/>
                  <a:gd name="T40" fmla="*/ 177 w 177"/>
                  <a:gd name="T41" fmla="*/ 9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7" h="195">
                    <a:moveTo>
                      <a:pt x="177" y="98"/>
                    </a:moveTo>
                    <a:lnTo>
                      <a:pt x="175" y="117"/>
                    </a:lnTo>
                    <a:lnTo>
                      <a:pt x="162" y="152"/>
                    </a:lnTo>
                    <a:lnTo>
                      <a:pt x="138" y="179"/>
                    </a:lnTo>
                    <a:lnTo>
                      <a:pt x="106" y="193"/>
                    </a:lnTo>
                    <a:lnTo>
                      <a:pt x="88" y="195"/>
                    </a:lnTo>
                    <a:lnTo>
                      <a:pt x="71" y="193"/>
                    </a:lnTo>
                    <a:lnTo>
                      <a:pt x="38" y="179"/>
                    </a:lnTo>
                    <a:lnTo>
                      <a:pt x="15" y="152"/>
                    </a:lnTo>
                    <a:lnTo>
                      <a:pt x="1" y="117"/>
                    </a:lnTo>
                    <a:lnTo>
                      <a:pt x="0" y="98"/>
                    </a:lnTo>
                    <a:lnTo>
                      <a:pt x="1" y="78"/>
                    </a:lnTo>
                    <a:lnTo>
                      <a:pt x="15" y="43"/>
                    </a:lnTo>
                    <a:lnTo>
                      <a:pt x="38" y="16"/>
                    </a:lnTo>
                    <a:lnTo>
                      <a:pt x="71" y="2"/>
                    </a:lnTo>
                    <a:lnTo>
                      <a:pt x="88" y="0"/>
                    </a:lnTo>
                    <a:lnTo>
                      <a:pt x="106" y="2"/>
                    </a:lnTo>
                    <a:lnTo>
                      <a:pt x="138" y="16"/>
                    </a:lnTo>
                    <a:lnTo>
                      <a:pt x="162" y="43"/>
                    </a:lnTo>
                    <a:lnTo>
                      <a:pt x="175" y="78"/>
                    </a:lnTo>
                    <a:lnTo>
                      <a:pt x="177" y="98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5462" y="3253"/>
                <a:ext cx="13" cy="13"/>
              </a:xfrm>
              <a:custGeom>
                <a:avLst/>
                <a:gdLst>
                  <a:gd name="T0" fmla="*/ 53 w 53"/>
                  <a:gd name="T1" fmla="*/ 27 h 53"/>
                  <a:gd name="T2" fmla="*/ 52 w 53"/>
                  <a:gd name="T3" fmla="*/ 38 h 53"/>
                  <a:gd name="T4" fmla="*/ 37 w 53"/>
                  <a:gd name="T5" fmla="*/ 52 h 53"/>
                  <a:gd name="T6" fmla="*/ 26 w 53"/>
                  <a:gd name="T7" fmla="*/ 53 h 53"/>
                  <a:gd name="T8" fmla="*/ 16 w 53"/>
                  <a:gd name="T9" fmla="*/ 52 h 53"/>
                  <a:gd name="T10" fmla="*/ 1 w 53"/>
                  <a:gd name="T11" fmla="*/ 38 h 53"/>
                  <a:gd name="T12" fmla="*/ 0 w 53"/>
                  <a:gd name="T13" fmla="*/ 27 h 53"/>
                  <a:gd name="T14" fmla="*/ 1 w 53"/>
                  <a:gd name="T15" fmla="*/ 16 h 53"/>
                  <a:gd name="T16" fmla="*/ 16 w 53"/>
                  <a:gd name="T17" fmla="*/ 2 h 53"/>
                  <a:gd name="T18" fmla="*/ 26 w 53"/>
                  <a:gd name="T19" fmla="*/ 0 h 53"/>
                  <a:gd name="T20" fmla="*/ 37 w 53"/>
                  <a:gd name="T21" fmla="*/ 2 h 53"/>
                  <a:gd name="T22" fmla="*/ 52 w 53"/>
                  <a:gd name="T23" fmla="*/ 16 h 53"/>
                  <a:gd name="T24" fmla="*/ 53 w 53"/>
                  <a:gd name="T25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3">
                    <a:moveTo>
                      <a:pt x="53" y="27"/>
                    </a:moveTo>
                    <a:lnTo>
                      <a:pt x="52" y="38"/>
                    </a:lnTo>
                    <a:lnTo>
                      <a:pt x="37" y="52"/>
                    </a:lnTo>
                    <a:lnTo>
                      <a:pt x="26" y="53"/>
                    </a:lnTo>
                    <a:lnTo>
                      <a:pt x="16" y="52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1" y="16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7" y="2"/>
                    </a:lnTo>
                    <a:lnTo>
                      <a:pt x="52" y="16"/>
                    </a:lnTo>
                    <a:lnTo>
                      <a:pt x="53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69"/>
              <p:cNvSpPr>
                <a:spLocks/>
              </p:cNvSpPr>
              <p:nvPr/>
            </p:nvSpPr>
            <p:spPr bwMode="auto">
              <a:xfrm>
                <a:off x="5441" y="3196"/>
                <a:ext cx="72" cy="24"/>
              </a:xfrm>
              <a:custGeom>
                <a:avLst/>
                <a:gdLst>
                  <a:gd name="T0" fmla="*/ 9 w 290"/>
                  <a:gd name="T1" fmla="*/ 88 h 97"/>
                  <a:gd name="T2" fmla="*/ 17 w 290"/>
                  <a:gd name="T3" fmla="*/ 90 h 97"/>
                  <a:gd name="T4" fmla="*/ 35 w 290"/>
                  <a:gd name="T5" fmla="*/ 90 h 97"/>
                  <a:gd name="T6" fmla="*/ 69 w 290"/>
                  <a:gd name="T7" fmla="*/ 82 h 97"/>
                  <a:gd name="T8" fmla="*/ 130 w 290"/>
                  <a:gd name="T9" fmla="*/ 70 h 97"/>
                  <a:gd name="T10" fmla="*/ 193 w 290"/>
                  <a:gd name="T11" fmla="*/ 73 h 97"/>
                  <a:gd name="T12" fmla="*/ 243 w 290"/>
                  <a:gd name="T13" fmla="*/ 85 h 97"/>
                  <a:gd name="T14" fmla="*/ 271 w 290"/>
                  <a:gd name="T15" fmla="*/ 96 h 97"/>
                  <a:gd name="T16" fmla="*/ 277 w 290"/>
                  <a:gd name="T17" fmla="*/ 97 h 97"/>
                  <a:gd name="T18" fmla="*/ 285 w 290"/>
                  <a:gd name="T19" fmla="*/ 90 h 97"/>
                  <a:gd name="T20" fmla="*/ 290 w 290"/>
                  <a:gd name="T21" fmla="*/ 79 h 97"/>
                  <a:gd name="T22" fmla="*/ 287 w 290"/>
                  <a:gd name="T23" fmla="*/ 61 h 97"/>
                  <a:gd name="T24" fmla="*/ 278 w 290"/>
                  <a:gd name="T25" fmla="*/ 42 h 97"/>
                  <a:gd name="T26" fmla="*/ 258 w 290"/>
                  <a:gd name="T27" fmla="*/ 24 h 97"/>
                  <a:gd name="T28" fmla="*/ 226 w 290"/>
                  <a:gd name="T29" fmla="*/ 10 h 97"/>
                  <a:gd name="T30" fmla="*/ 181 w 290"/>
                  <a:gd name="T31" fmla="*/ 0 h 97"/>
                  <a:gd name="T32" fmla="*/ 151 w 290"/>
                  <a:gd name="T33" fmla="*/ 0 h 97"/>
                  <a:gd name="T34" fmla="*/ 125 w 290"/>
                  <a:gd name="T35" fmla="*/ 0 h 97"/>
                  <a:gd name="T36" fmla="*/ 82 w 290"/>
                  <a:gd name="T37" fmla="*/ 6 h 97"/>
                  <a:gd name="T38" fmla="*/ 50 w 290"/>
                  <a:gd name="T39" fmla="*/ 18 h 97"/>
                  <a:gd name="T40" fmla="*/ 25 w 290"/>
                  <a:gd name="T41" fmla="*/ 32 h 97"/>
                  <a:gd name="T42" fmla="*/ 10 w 290"/>
                  <a:gd name="T43" fmla="*/ 48 h 97"/>
                  <a:gd name="T44" fmla="*/ 2 w 290"/>
                  <a:gd name="T45" fmla="*/ 63 h 97"/>
                  <a:gd name="T46" fmla="*/ 0 w 290"/>
                  <a:gd name="T47" fmla="*/ 76 h 97"/>
                  <a:gd name="T48" fmla="*/ 5 w 290"/>
                  <a:gd name="T49" fmla="*/ 86 h 97"/>
                  <a:gd name="T50" fmla="*/ 9 w 290"/>
                  <a:gd name="T51" fmla="*/ 8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0" h="97">
                    <a:moveTo>
                      <a:pt x="9" y="88"/>
                    </a:moveTo>
                    <a:lnTo>
                      <a:pt x="17" y="90"/>
                    </a:lnTo>
                    <a:lnTo>
                      <a:pt x="35" y="90"/>
                    </a:lnTo>
                    <a:lnTo>
                      <a:pt x="69" y="82"/>
                    </a:lnTo>
                    <a:lnTo>
                      <a:pt x="130" y="70"/>
                    </a:lnTo>
                    <a:lnTo>
                      <a:pt x="193" y="73"/>
                    </a:lnTo>
                    <a:lnTo>
                      <a:pt x="243" y="85"/>
                    </a:lnTo>
                    <a:lnTo>
                      <a:pt x="271" y="96"/>
                    </a:lnTo>
                    <a:lnTo>
                      <a:pt x="277" y="97"/>
                    </a:lnTo>
                    <a:lnTo>
                      <a:pt x="285" y="90"/>
                    </a:lnTo>
                    <a:lnTo>
                      <a:pt x="290" y="79"/>
                    </a:lnTo>
                    <a:lnTo>
                      <a:pt x="287" y="61"/>
                    </a:lnTo>
                    <a:lnTo>
                      <a:pt x="278" y="42"/>
                    </a:lnTo>
                    <a:lnTo>
                      <a:pt x="258" y="24"/>
                    </a:lnTo>
                    <a:lnTo>
                      <a:pt x="226" y="10"/>
                    </a:lnTo>
                    <a:lnTo>
                      <a:pt x="181" y="0"/>
                    </a:lnTo>
                    <a:lnTo>
                      <a:pt x="151" y="0"/>
                    </a:lnTo>
                    <a:lnTo>
                      <a:pt x="125" y="0"/>
                    </a:lnTo>
                    <a:lnTo>
                      <a:pt x="82" y="6"/>
                    </a:lnTo>
                    <a:lnTo>
                      <a:pt x="50" y="18"/>
                    </a:lnTo>
                    <a:lnTo>
                      <a:pt x="25" y="32"/>
                    </a:lnTo>
                    <a:lnTo>
                      <a:pt x="10" y="48"/>
                    </a:lnTo>
                    <a:lnTo>
                      <a:pt x="2" y="63"/>
                    </a:lnTo>
                    <a:lnTo>
                      <a:pt x="0" y="76"/>
                    </a:lnTo>
                    <a:lnTo>
                      <a:pt x="5" y="86"/>
                    </a:lnTo>
                    <a:lnTo>
                      <a:pt x="9" y="88"/>
                    </a:lnTo>
                    <a:close/>
                  </a:path>
                </a:pathLst>
              </a:custGeom>
              <a:solidFill>
                <a:srgbClr val="684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70"/>
              <p:cNvSpPr>
                <a:spLocks/>
              </p:cNvSpPr>
              <p:nvPr/>
            </p:nvSpPr>
            <p:spPr bwMode="auto">
              <a:xfrm>
                <a:off x="5658" y="3246"/>
                <a:ext cx="44" cy="49"/>
              </a:xfrm>
              <a:custGeom>
                <a:avLst/>
                <a:gdLst>
                  <a:gd name="T0" fmla="*/ 176 w 176"/>
                  <a:gd name="T1" fmla="*/ 98 h 195"/>
                  <a:gd name="T2" fmla="*/ 175 w 176"/>
                  <a:gd name="T3" fmla="*/ 117 h 195"/>
                  <a:gd name="T4" fmla="*/ 162 w 176"/>
                  <a:gd name="T5" fmla="*/ 152 h 195"/>
                  <a:gd name="T6" fmla="*/ 138 w 176"/>
                  <a:gd name="T7" fmla="*/ 179 h 195"/>
                  <a:gd name="T8" fmla="*/ 106 w 176"/>
                  <a:gd name="T9" fmla="*/ 193 h 195"/>
                  <a:gd name="T10" fmla="*/ 88 w 176"/>
                  <a:gd name="T11" fmla="*/ 195 h 195"/>
                  <a:gd name="T12" fmla="*/ 70 w 176"/>
                  <a:gd name="T13" fmla="*/ 193 h 195"/>
                  <a:gd name="T14" fmla="*/ 38 w 176"/>
                  <a:gd name="T15" fmla="*/ 179 h 195"/>
                  <a:gd name="T16" fmla="*/ 15 w 176"/>
                  <a:gd name="T17" fmla="*/ 152 h 195"/>
                  <a:gd name="T18" fmla="*/ 1 w 176"/>
                  <a:gd name="T19" fmla="*/ 117 h 195"/>
                  <a:gd name="T20" fmla="*/ 0 w 176"/>
                  <a:gd name="T21" fmla="*/ 98 h 195"/>
                  <a:gd name="T22" fmla="*/ 1 w 176"/>
                  <a:gd name="T23" fmla="*/ 78 h 195"/>
                  <a:gd name="T24" fmla="*/ 15 w 176"/>
                  <a:gd name="T25" fmla="*/ 43 h 195"/>
                  <a:gd name="T26" fmla="*/ 38 w 176"/>
                  <a:gd name="T27" fmla="*/ 16 h 195"/>
                  <a:gd name="T28" fmla="*/ 70 w 176"/>
                  <a:gd name="T29" fmla="*/ 2 h 195"/>
                  <a:gd name="T30" fmla="*/ 88 w 176"/>
                  <a:gd name="T31" fmla="*/ 0 h 195"/>
                  <a:gd name="T32" fmla="*/ 106 w 176"/>
                  <a:gd name="T33" fmla="*/ 2 h 195"/>
                  <a:gd name="T34" fmla="*/ 138 w 176"/>
                  <a:gd name="T35" fmla="*/ 16 h 195"/>
                  <a:gd name="T36" fmla="*/ 162 w 176"/>
                  <a:gd name="T37" fmla="*/ 43 h 195"/>
                  <a:gd name="T38" fmla="*/ 175 w 176"/>
                  <a:gd name="T39" fmla="*/ 78 h 195"/>
                  <a:gd name="T40" fmla="*/ 176 w 176"/>
                  <a:gd name="T41" fmla="*/ 9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6" h="195">
                    <a:moveTo>
                      <a:pt x="176" y="98"/>
                    </a:moveTo>
                    <a:lnTo>
                      <a:pt x="175" y="117"/>
                    </a:lnTo>
                    <a:lnTo>
                      <a:pt x="162" y="152"/>
                    </a:lnTo>
                    <a:lnTo>
                      <a:pt x="138" y="179"/>
                    </a:lnTo>
                    <a:lnTo>
                      <a:pt x="106" y="193"/>
                    </a:lnTo>
                    <a:lnTo>
                      <a:pt x="88" y="195"/>
                    </a:lnTo>
                    <a:lnTo>
                      <a:pt x="70" y="193"/>
                    </a:lnTo>
                    <a:lnTo>
                      <a:pt x="38" y="179"/>
                    </a:lnTo>
                    <a:lnTo>
                      <a:pt x="15" y="152"/>
                    </a:lnTo>
                    <a:lnTo>
                      <a:pt x="1" y="117"/>
                    </a:lnTo>
                    <a:lnTo>
                      <a:pt x="0" y="98"/>
                    </a:lnTo>
                    <a:lnTo>
                      <a:pt x="1" y="78"/>
                    </a:lnTo>
                    <a:lnTo>
                      <a:pt x="15" y="43"/>
                    </a:lnTo>
                    <a:lnTo>
                      <a:pt x="38" y="16"/>
                    </a:lnTo>
                    <a:lnTo>
                      <a:pt x="70" y="2"/>
                    </a:lnTo>
                    <a:lnTo>
                      <a:pt x="88" y="0"/>
                    </a:lnTo>
                    <a:lnTo>
                      <a:pt x="106" y="2"/>
                    </a:lnTo>
                    <a:lnTo>
                      <a:pt x="138" y="16"/>
                    </a:lnTo>
                    <a:lnTo>
                      <a:pt x="162" y="43"/>
                    </a:lnTo>
                    <a:lnTo>
                      <a:pt x="175" y="78"/>
                    </a:lnTo>
                    <a:lnTo>
                      <a:pt x="176" y="98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71"/>
              <p:cNvSpPr>
                <a:spLocks/>
              </p:cNvSpPr>
              <p:nvPr/>
            </p:nvSpPr>
            <p:spPr bwMode="auto">
              <a:xfrm>
                <a:off x="5664" y="3253"/>
                <a:ext cx="13" cy="13"/>
              </a:xfrm>
              <a:custGeom>
                <a:avLst/>
                <a:gdLst>
                  <a:gd name="T0" fmla="*/ 53 w 53"/>
                  <a:gd name="T1" fmla="*/ 27 h 53"/>
                  <a:gd name="T2" fmla="*/ 52 w 53"/>
                  <a:gd name="T3" fmla="*/ 38 h 53"/>
                  <a:gd name="T4" fmla="*/ 37 w 53"/>
                  <a:gd name="T5" fmla="*/ 52 h 53"/>
                  <a:gd name="T6" fmla="*/ 26 w 53"/>
                  <a:gd name="T7" fmla="*/ 53 h 53"/>
                  <a:gd name="T8" fmla="*/ 15 w 53"/>
                  <a:gd name="T9" fmla="*/ 52 h 53"/>
                  <a:gd name="T10" fmla="*/ 1 w 53"/>
                  <a:gd name="T11" fmla="*/ 38 h 53"/>
                  <a:gd name="T12" fmla="*/ 0 w 53"/>
                  <a:gd name="T13" fmla="*/ 27 h 53"/>
                  <a:gd name="T14" fmla="*/ 1 w 53"/>
                  <a:gd name="T15" fmla="*/ 16 h 53"/>
                  <a:gd name="T16" fmla="*/ 15 w 53"/>
                  <a:gd name="T17" fmla="*/ 2 h 53"/>
                  <a:gd name="T18" fmla="*/ 26 w 53"/>
                  <a:gd name="T19" fmla="*/ 0 h 53"/>
                  <a:gd name="T20" fmla="*/ 37 w 53"/>
                  <a:gd name="T21" fmla="*/ 2 h 53"/>
                  <a:gd name="T22" fmla="*/ 52 w 53"/>
                  <a:gd name="T23" fmla="*/ 16 h 53"/>
                  <a:gd name="T24" fmla="*/ 53 w 53"/>
                  <a:gd name="T25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3">
                    <a:moveTo>
                      <a:pt x="53" y="27"/>
                    </a:moveTo>
                    <a:lnTo>
                      <a:pt x="52" y="38"/>
                    </a:lnTo>
                    <a:lnTo>
                      <a:pt x="37" y="52"/>
                    </a:lnTo>
                    <a:lnTo>
                      <a:pt x="26" y="53"/>
                    </a:lnTo>
                    <a:lnTo>
                      <a:pt x="15" y="52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1" y="16"/>
                    </a:lnTo>
                    <a:lnTo>
                      <a:pt x="15" y="2"/>
                    </a:lnTo>
                    <a:lnTo>
                      <a:pt x="26" y="0"/>
                    </a:lnTo>
                    <a:lnTo>
                      <a:pt x="37" y="2"/>
                    </a:lnTo>
                    <a:lnTo>
                      <a:pt x="52" y="16"/>
                    </a:lnTo>
                    <a:lnTo>
                      <a:pt x="53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72"/>
              <p:cNvSpPr>
                <a:spLocks/>
              </p:cNvSpPr>
              <p:nvPr/>
            </p:nvSpPr>
            <p:spPr bwMode="auto">
              <a:xfrm>
                <a:off x="5642" y="3196"/>
                <a:ext cx="73" cy="24"/>
              </a:xfrm>
              <a:custGeom>
                <a:avLst/>
                <a:gdLst>
                  <a:gd name="T0" fmla="*/ 282 w 290"/>
                  <a:gd name="T1" fmla="*/ 88 h 97"/>
                  <a:gd name="T2" fmla="*/ 273 w 290"/>
                  <a:gd name="T3" fmla="*/ 90 h 97"/>
                  <a:gd name="T4" fmla="*/ 255 w 290"/>
                  <a:gd name="T5" fmla="*/ 90 h 97"/>
                  <a:gd name="T6" fmla="*/ 222 w 290"/>
                  <a:gd name="T7" fmla="*/ 82 h 97"/>
                  <a:gd name="T8" fmla="*/ 159 w 290"/>
                  <a:gd name="T9" fmla="*/ 70 h 97"/>
                  <a:gd name="T10" fmla="*/ 97 w 290"/>
                  <a:gd name="T11" fmla="*/ 73 h 97"/>
                  <a:gd name="T12" fmla="*/ 47 w 290"/>
                  <a:gd name="T13" fmla="*/ 85 h 97"/>
                  <a:gd name="T14" fmla="*/ 19 w 290"/>
                  <a:gd name="T15" fmla="*/ 96 h 97"/>
                  <a:gd name="T16" fmla="*/ 13 w 290"/>
                  <a:gd name="T17" fmla="*/ 97 h 97"/>
                  <a:gd name="T18" fmla="*/ 6 w 290"/>
                  <a:gd name="T19" fmla="*/ 90 h 97"/>
                  <a:gd name="T20" fmla="*/ 0 w 290"/>
                  <a:gd name="T21" fmla="*/ 79 h 97"/>
                  <a:gd name="T22" fmla="*/ 3 w 290"/>
                  <a:gd name="T23" fmla="*/ 61 h 97"/>
                  <a:gd name="T24" fmla="*/ 12 w 290"/>
                  <a:gd name="T25" fmla="*/ 42 h 97"/>
                  <a:gd name="T26" fmla="*/ 32 w 290"/>
                  <a:gd name="T27" fmla="*/ 24 h 97"/>
                  <a:gd name="T28" fmla="*/ 64 w 290"/>
                  <a:gd name="T29" fmla="*/ 10 h 97"/>
                  <a:gd name="T30" fmla="*/ 110 w 290"/>
                  <a:gd name="T31" fmla="*/ 0 h 97"/>
                  <a:gd name="T32" fmla="*/ 139 w 290"/>
                  <a:gd name="T33" fmla="*/ 0 h 97"/>
                  <a:gd name="T34" fmla="*/ 165 w 290"/>
                  <a:gd name="T35" fmla="*/ 0 h 97"/>
                  <a:gd name="T36" fmla="*/ 208 w 290"/>
                  <a:gd name="T37" fmla="*/ 6 h 97"/>
                  <a:gd name="T38" fmla="*/ 241 w 290"/>
                  <a:gd name="T39" fmla="*/ 18 h 97"/>
                  <a:gd name="T40" fmla="*/ 265 w 290"/>
                  <a:gd name="T41" fmla="*/ 32 h 97"/>
                  <a:gd name="T42" fmla="*/ 281 w 290"/>
                  <a:gd name="T43" fmla="*/ 48 h 97"/>
                  <a:gd name="T44" fmla="*/ 288 w 290"/>
                  <a:gd name="T45" fmla="*/ 63 h 97"/>
                  <a:gd name="T46" fmla="*/ 290 w 290"/>
                  <a:gd name="T47" fmla="*/ 76 h 97"/>
                  <a:gd name="T48" fmla="*/ 286 w 290"/>
                  <a:gd name="T49" fmla="*/ 86 h 97"/>
                  <a:gd name="T50" fmla="*/ 282 w 290"/>
                  <a:gd name="T51" fmla="*/ 8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0" h="97">
                    <a:moveTo>
                      <a:pt x="282" y="88"/>
                    </a:moveTo>
                    <a:lnTo>
                      <a:pt x="273" y="90"/>
                    </a:lnTo>
                    <a:lnTo>
                      <a:pt x="255" y="90"/>
                    </a:lnTo>
                    <a:lnTo>
                      <a:pt x="222" y="82"/>
                    </a:lnTo>
                    <a:lnTo>
                      <a:pt x="159" y="70"/>
                    </a:lnTo>
                    <a:lnTo>
                      <a:pt x="97" y="73"/>
                    </a:lnTo>
                    <a:lnTo>
                      <a:pt x="47" y="85"/>
                    </a:lnTo>
                    <a:lnTo>
                      <a:pt x="19" y="96"/>
                    </a:lnTo>
                    <a:lnTo>
                      <a:pt x="13" y="97"/>
                    </a:lnTo>
                    <a:lnTo>
                      <a:pt x="6" y="90"/>
                    </a:lnTo>
                    <a:lnTo>
                      <a:pt x="0" y="79"/>
                    </a:lnTo>
                    <a:lnTo>
                      <a:pt x="3" y="61"/>
                    </a:lnTo>
                    <a:lnTo>
                      <a:pt x="12" y="42"/>
                    </a:lnTo>
                    <a:lnTo>
                      <a:pt x="32" y="24"/>
                    </a:lnTo>
                    <a:lnTo>
                      <a:pt x="64" y="10"/>
                    </a:lnTo>
                    <a:lnTo>
                      <a:pt x="110" y="0"/>
                    </a:lnTo>
                    <a:lnTo>
                      <a:pt x="139" y="0"/>
                    </a:lnTo>
                    <a:lnTo>
                      <a:pt x="165" y="0"/>
                    </a:lnTo>
                    <a:lnTo>
                      <a:pt x="208" y="6"/>
                    </a:lnTo>
                    <a:lnTo>
                      <a:pt x="241" y="18"/>
                    </a:lnTo>
                    <a:lnTo>
                      <a:pt x="265" y="32"/>
                    </a:lnTo>
                    <a:lnTo>
                      <a:pt x="281" y="48"/>
                    </a:lnTo>
                    <a:lnTo>
                      <a:pt x="288" y="63"/>
                    </a:lnTo>
                    <a:lnTo>
                      <a:pt x="290" y="76"/>
                    </a:lnTo>
                    <a:lnTo>
                      <a:pt x="286" y="86"/>
                    </a:lnTo>
                    <a:lnTo>
                      <a:pt x="282" y="88"/>
                    </a:lnTo>
                    <a:close/>
                  </a:path>
                </a:pathLst>
              </a:custGeom>
              <a:solidFill>
                <a:srgbClr val="684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73"/>
              <p:cNvSpPr>
                <a:spLocks/>
              </p:cNvSpPr>
              <p:nvPr/>
            </p:nvSpPr>
            <p:spPr bwMode="auto">
              <a:xfrm>
                <a:off x="5542" y="3345"/>
                <a:ext cx="71" cy="25"/>
              </a:xfrm>
              <a:custGeom>
                <a:avLst/>
                <a:gdLst>
                  <a:gd name="T0" fmla="*/ 140 w 280"/>
                  <a:gd name="T1" fmla="*/ 43 h 100"/>
                  <a:gd name="T2" fmla="*/ 108 w 280"/>
                  <a:gd name="T3" fmla="*/ 41 h 100"/>
                  <a:gd name="T4" fmla="*/ 57 w 280"/>
                  <a:gd name="T5" fmla="*/ 24 h 100"/>
                  <a:gd name="T6" fmla="*/ 20 w 280"/>
                  <a:gd name="T7" fmla="*/ 6 h 100"/>
                  <a:gd name="T8" fmla="*/ 5 w 280"/>
                  <a:gd name="T9" fmla="*/ 0 h 100"/>
                  <a:gd name="T10" fmla="*/ 1 w 280"/>
                  <a:gd name="T11" fmla="*/ 3 h 100"/>
                  <a:gd name="T12" fmla="*/ 0 w 280"/>
                  <a:gd name="T13" fmla="*/ 9 h 100"/>
                  <a:gd name="T14" fmla="*/ 1 w 280"/>
                  <a:gd name="T15" fmla="*/ 22 h 100"/>
                  <a:gd name="T16" fmla="*/ 14 w 280"/>
                  <a:gd name="T17" fmla="*/ 52 h 100"/>
                  <a:gd name="T18" fmla="*/ 35 w 280"/>
                  <a:gd name="T19" fmla="*/ 73 h 100"/>
                  <a:gd name="T20" fmla="*/ 57 w 280"/>
                  <a:gd name="T21" fmla="*/ 86 h 100"/>
                  <a:gd name="T22" fmla="*/ 85 w 280"/>
                  <a:gd name="T23" fmla="*/ 95 h 100"/>
                  <a:gd name="T24" fmla="*/ 119 w 280"/>
                  <a:gd name="T25" fmla="*/ 100 h 100"/>
                  <a:gd name="T26" fmla="*/ 140 w 280"/>
                  <a:gd name="T27" fmla="*/ 100 h 100"/>
                  <a:gd name="T28" fmla="*/ 161 w 280"/>
                  <a:gd name="T29" fmla="*/ 100 h 100"/>
                  <a:gd name="T30" fmla="*/ 196 w 280"/>
                  <a:gd name="T31" fmla="*/ 95 h 100"/>
                  <a:gd name="T32" fmla="*/ 223 w 280"/>
                  <a:gd name="T33" fmla="*/ 86 h 100"/>
                  <a:gd name="T34" fmla="*/ 245 w 280"/>
                  <a:gd name="T35" fmla="*/ 73 h 100"/>
                  <a:gd name="T36" fmla="*/ 267 w 280"/>
                  <a:gd name="T37" fmla="*/ 52 h 100"/>
                  <a:gd name="T38" fmla="*/ 279 w 280"/>
                  <a:gd name="T39" fmla="*/ 22 h 100"/>
                  <a:gd name="T40" fmla="*/ 280 w 280"/>
                  <a:gd name="T41" fmla="*/ 9 h 100"/>
                  <a:gd name="T42" fmla="*/ 280 w 280"/>
                  <a:gd name="T43" fmla="*/ 3 h 100"/>
                  <a:gd name="T44" fmla="*/ 275 w 280"/>
                  <a:gd name="T45" fmla="*/ 0 h 100"/>
                  <a:gd name="T46" fmla="*/ 260 w 280"/>
                  <a:gd name="T47" fmla="*/ 6 h 100"/>
                  <a:gd name="T48" fmla="*/ 223 w 280"/>
                  <a:gd name="T49" fmla="*/ 24 h 100"/>
                  <a:gd name="T50" fmla="*/ 172 w 280"/>
                  <a:gd name="T51" fmla="*/ 41 h 100"/>
                  <a:gd name="T52" fmla="*/ 140 w 280"/>
                  <a:gd name="T53" fmla="*/ 4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0" h="100">
                    <a:moveTo>
                      <a:pt x="140" y="43"/>
                    </a:moveTo>
                    <a:lnTo>
                      <a:pt x="108" y="41"/>
                    </a:lnTo>
                    <a:lnTo>
                      <a:pt x="57" y="24"/>
                    </a:lnTo>
                    <a:lnTo>
                      <a:pt x="20" y="6"/>
                    </a:lnTo>
                    <a:lnTo>
                      <a:pt x="5" y="0"/>
                    </a:lnTo>
                    <a:lnTo>
                      <a:pt x="1" y="3"/>
                    </a:lnTo>
                    <a:lnTo>
                      <a:pt x="0" y="9"/>
                    </a:lnTo>
                    <a:lnTo>
                      <a:pt x="1" y="22"/>
                    </a:lnTo>
                    <a:lnTo>
                      <a:pt x="14" y="52"/>
                    </a:lnTo>
                    <a:lnTo>
                      <a:pt x="35" y="73"/>
                    </a:lnTo>
                    <a:lnTo>
                      <a:pt x="57" y="86"/>
                    </a:lnTo>
                    <a:lnTo>
                      <a:pt x="85" y="95"/>
                    </a:lnTo>
                    <a:lnTo>
                      <a:pt x="119" y="100"/>
                    </a:lnTo>
                    <a:lnTo>
                      <a:pt x="140" y="100"/>
                    </a:lnTo>
                    <a:lnTo>
                      <a:pt x="161" y="100"/>
                    </a:lnTo>
                    <a:lnTo>
                      <a:pt x="196" y="95"/>
                    </a:lnTo>
                    <a:lnTo>
                      <a:pt x="223" y="86"/>
                    </a:lnTo>
                    <a:lnTo>
                      <a:pt x="245" y="73"/>
                    </a:lnTo>
                    <a:lnTo>
                      <a:pt x="267" y="52"/>
                    </a:lnTo>
                    <a:lnTo>
                      <a:pt x="279" y="22"/>
                    </a:lnTo>
                    <a:lnTo>
                      <a:pt x="280" y="9"/>
                    </a:lnTo>
                    <a:lnTo>
                      <a:pt x="280" y="3"/>
                    </a:lnTo>
                    <a:lnTo>
                      <a:pt x="275" y="0"/>
                    </a:lnTo>
                    <a:lnTo>
                      <a:pt x="260" y="6"/>
                    </a:lnTo>
                    <a:lnTo>
                      <a:pt x="223" y="24"/>
                    </a:lnTo>
                    <a:lnTo>
                      <a:pt x="172" y="41"/>
                    </a:lnTo>
                    <a:lnTo>
                      <a:pt x="140" y="43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74"/>
              <p:cNvSpPr>
                <a:spLocks/>
              </p:cNvSpPr>
              <p:nvPr/>
            </p:nvSpPr>
            <p:spPr bwMode="auto">
              <a:xfrm>
                <a:off x="5566" y="3425"/>
                <a:ext cx="24" cy="9"/>
              </a:xfrm>
              <a:custGeom>
                <a:avLst/>
                <a:gdLst>
                  <a:gd name="T0" fmla="*/ 48 w 97"/>
                  <a:gd name="T1" fmla="*/ 15 h 35"/>
                  <a:gd name="T2" fmla="*/ 27 w 97"/>
                  <a:gd name="T3" fmla="*/ 12 h 35"/>
                  <a:gd name="T4" fmla="*/ 7 w 97"/>
                  <a:gd name="T5" fmla="*/ 2 h 35"/>
                  <a:gd name="T6" fmla="*/ 0 w 97"/>
                  <a:gd name="T7" fmla="*/ 0 h 35"/>
                  <a:gd name="T8" fmla="*/ 0 w 97"/>
                  <a:gd name="T9" fmla="*/ 3 h 35"/>
                  <a:gd name="T10" fmla="*/ 1 w 97"/>
                  <a:gd name="T11" fmla="*/ 13 h 35"/>
                  <a:gd name="T12" fmla="*/ 15 w 97"/>
                  <a:gd name="T13" fmla="*/ 28 h 35"/>
                  <a:gd name="T14" fmla="*/ 35 w 97"/>
                  <a:gd name="T15" fmla="*/ 34 h 35"/>
                  <a:gd name="T16" fmla="*/ 48 w 97"/>
                  <a:gd name="T17" fmla="*/ 35 h 35"/>
                  <a:gd name="T18" fmla="*/ 62 w 97"/>
                  <a:gd name="T19" fmla="*/ 34 h 35"/>
                  <a:gd name="T20" fmla="*/ 81 w 97"/>
                  <a:gd name="T21" fmla="*/ 28 h 35"/>
                  <a:gd name="T22" fmla="*/ 96 w 97"/>
                  <a:gd name="T23" fmla="*/ 13 h 35"/>
                  <a:gd name="T24" fmla="*/ 97 w 97"/>
                  <a:gd name="T25" fmla="*/ 3 h 35"/>
                  <a:gd name="T26" fmla="*/ 96 w 97"/>
                  <a:gd name="T27" fmla="*/ 0 h 35"/>
                  <a:gd name="T28" fmla="*/ 89 w 97"/>
                  <a:gd name="T29" fmla="*/ 2 h 35"/>
                  <a:gd name="T30" fmla="*/ 69 w 97"/>
                  <a:gd name="T31" fmla="*/ 12 h 35"/>
                  <a:gd name="T32" fmla="*/ 48 w 97"/>
                  <a:gd name="T33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7" h="35">
                    <a:moveTo>
                      <a:pt x="48" y="15"/>
                    </a:moveTo>
                    <a:lnTo>
                      <a:pt x="27" y="12"/>
                    </a:lnTo>
                    <a:lnTo>
                      <a:pt x="7" y="2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13"/>
                    </a:lnTo>
                    <a:lnTo>
                      <a:pt x="15" y="28"/>
                    </a:lnTo>
                    <a:lnTo>
                      <a:pt x="35" y="34"/>
                    </a:lnTo>
                    <a:lnTo>
                      <a:pt x="48" y="35"/>
                    </a:lnTo>
                    <a:lnTo>
                      <a:pt x="62" y="34"/>
                    </a:lnTo>
                    <a:lnTo>
                      <a:pt x="81" y="28"/>
                    </a:lnTo>
                    <a:lnTo>
                      <a:pt x="96" y="13"/>
                    </a:lnTo>
                    <a:lnTo>
                      <a:pt x="97" y="3"/>
                    </a:lnTo>
                    <a:lnTo>
                      <a:pt x="96" y="0"/>
                    </a:lnTo>
                    <a:lnTo>
                      <a:pt x="89" y="2"/>
                    </a:lnTo>
                    <a:lnTo>
                      <a:pt x="69" y="12"/>
                    </a:lnTo>
                    <a:lnTo>
                      <a:pt x="48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75"/>
              <p:cNvSpPr>
                <a:spLocks/>
              </p:cNvSpPr>
              <p:nvPr/>
            </p:nvSpPr>
            <p:spPr bwMode="auto">
              <a:xfrm>
                <a:off x="5522" y="3397"/>
                <a:ext cx="111" cy="18"/>
              </a:xfrm>
              <a:custGeom>
                <a:avLst/>
                <a:gdLst>
                  <a:gd name="T0" fmla="*/ 222 w 444"/>
                  <a:gd name="T1" fmla="*/ 45 h 73"/>
                  <a:gd name="T2" fmla="*/ 172 w 444"/>
                  <a:gd name="T3" fmla="*/ 43 h 73"/>
                  <a:gd name="T4" fmla="*/ 90 w 444"/>
                  <a:gd name="T5" fmla="*/ 28 h 73"/>
                  <a:gd name="T6" fmla="*/ 32 w 444"/>
                  <a:gd name="T7" fmla="*/ 10 h 73"/>
                  <a:gd name="T8" fmla="*/ 3 w 444"/>
                  <a:gd name="T9" fmla="*/ 0 h 73"/>
                  <a:gd name="T10" fmla="*/ 0 w 444"/>
                  <a:gd name="T11" fmla="*/ 3 h 73"/>
                  <a:gd name="T12" fmla="*/ 1 w 444"/>
                  <a:gd name="T13" fmla="*/ 10 h 73"/>
                  <a:gd name="T14" fmla="*/ 22 w 444"/>
                  <a:gd name="T15" fmla="*/ 31 h 73"/>
                  <a:gd name="T16" fmla="*/ 70 w 444"/>
                  <a:gd name="T17" fmla="*/ 55 h 73"/>
                  <a:gd name="T18" fmla="*/ 133 w 444"/>
                  <a:gd name="T19" fmla="*/ 69 h 73"/>
                  <a:gd name="T20" fmla="*/ 189 w 444"/>
                  <a:gd name="T21" fmla="*/ 73 h 73"/>
                  <a:gd name="T22" fmla="*/ 222 w 444"/>
                  <a:gd name="T23" fmla="*/ 73 h 73"/>
                  <a:gd name="T24" fmla="*/ 255 w 444"/>
                  <a:gd name="T25" fmla="*/ 73 h 73"/>
                  <a:gd name="T26" fmla="*/ 311 w 444"/>
                  <a:gd name="T27" fmla="*/ 69 h 73"/>
                  <a:gd name="T28" fmla="*/ 374 w 444"/>
                  <a:gd name="T29" fmla="*/ 55 h 73"/>
                  <a:gd name="T30" fmla="*/ 423 w 444"/>
                  <a:gd name="T31" fmla="*/ 31 h 73"/>
                  <a:gd name="T32" fmla="*/ 443 w 444"/>
                  <a:gd name="T33" fmla="*/ 10 h 73"/>
                  <a:gd name="T34" fmla="*/ 444 w 444"/>
                  <a:gd name="T35" fmla="*/ 3 h 73"/>
                  <a:gd name="T36" fmla="*/ 442 w 444"/>
                  <a:gd name="T37" fmla="*/ 0 h 73"/>
                  <a:gd name="T38" fmla="*/ 412 w 444"/>
                  <a:gd name="T39" fmla="*/ 10 h 73"/>
                  <a:gd name="T40" fmla="*/ 355 w 444"/>
                  <a:gd name="T41" fmla="*/ 28 h 73"/>
                  <a:gd name="T42" fmla="*/ 272 w 444"/>
                  <a:gd name="T43" fmla="*/ 43 h 73"/>
                  <a:gd name="T44" fmla="*/ 222 w 444"/>
                  <a:gd name="T4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4" h="73">
                    <a:moveTo>
                      <a:pt x="222" y="45"/>
                    </a:moveTo>
                    <a:lnTo>
                      <a:pt x="172" y="43"/>
                    </a:lnTo>
                    <a:lnTo>
                      <a:pt x="90" y="28"/>
                    </a:lnTo>
                    <a:lnTo>
                      <a:pt x="32" y="1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" y="10"/>
                    </a:lnTo>
                    <a:lnTo>
                      <a:pt x="22" y="31"/>
                    </a:lnTo>
                    <a:lnTo>
                      <a:pt x="70" y="55"/>
                    </a:lnTo>
                    <a:lnTo>
                      <a:pt x="133" y="69"/>
                    </a:lnTo>
                    <a:lnTo>
                      <a:pt x="189" y="73"/>
                    </a:lnTo>
                    <a:lnTo>
                      <a:pt x="222" y="73"/>
                    </a:lnTo>
                    <a:lnTo>
                      <a:pt x="255" y="73"/>
                    </a:lnTo>
                    <a:lnTo>
                      <a:pt x="311" y="69"/>
                    </a:lnTo>
                    <a:lnTo>
                      <a:pt x="374" y="55"/>
                    </a:lnTo>
                    <a:lnTo>
                      <a:pt x="423" y="31"/>
                    </a:lnTo>
                    <a:lnTo>
                      <a:pt x="443" y="10"/>
                    </a:lnTo>
                    <a:lnTo>
                      <a:pt x="444" y="3"/>
                    </a:lnTo>
                    <a:lnTo>
                      <a:pt x="442" y="0"/>
                    </a:lnTo>
                    <a:lnTo>
                      <a:pt x="412" y="10"/>
                    </a:lnTo>
                    <a:lnTo>
                      <a:pt x="355" y="28"/>
                    </a:lnTo>
                    <a:lnTo>
                      <a:pt x="272" y="43"/>
                    </a:lnTo>
                    <a:lnTo>
                      <a:pt x="222" y="45"/>
                    </a:lnTo>
                    <a:close/>
                  </a:path>
                </a:pathLst>
              </a:custGeom>
              <a:solidFill>
                <a:srgbClr val="F79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76"/>
              <p:cNvSpPr>
                <a:spLocks/>
              </p:cNvSpPr>
              <p:nvPr/>
            </p:nvSpPr>
            <p:spPr bwMode="auto">
              <a:xfrm>
                <a:off x="5420" y="3318"/>
                <a:ext cx="60" cy="60"/>
              </a:xfrm>
              <a:custGeom>
                <a:avLst/>
                <a:gdLst>
                  <a:gd name="T0" fmla="*/ 239 w 239"/>
                  <a:gd name="T1" fmla="*/ 121 h 240"/>
                  <a:gd name="T2" fmla="*/ 238 w 239"/>
                  <a:gd name="T3" fmla="*/ 145 h 240"/>
                  <a:gd name="T4" fmla="*/ 220 w 239"/>
                  <a:gd name="T5" fmla="*/ 188 h 240"/>
                  <a:gd name="T6" fmla="*/ 187 w 239"/>
                  <a:gd name="T7" fmla="*/ 221 h 240"/>
                  <a:gd name="T8" fmla="*/ 144 w 239"/>
                  <a:gd name="T9" fmla="*/ 239 h 240"/>
                  <a:gd name="T10" fmla="*/ 119 w 239"/>
                  <a:gd name="T11" fmla="*/ 240 h 240"/>
                  <a:gd name="T12" fmla="*/ 95 w 239"/>
                  <a:gd name="T13" fmla="*/ 239 h 240"/>
                  <a:gd name="T14" fmla="*/ 52 w 239"/>
                  <a:gd name="T15" fmla="*/ 221 h 240"/>
                  <a:gd name="T16" fmla="*/ 19 w 239"/>
                  <a:gd name="T17" fmla="*/ 188 h 240"/>
                  <a:gd name="T18" fmla="*/ 1 w 239"/>
                  <a:gd name="T19" fmla="*/ 145 h 240"/>
                  <a:gd name="T20" fmla="*/ 0 w 239"/>
                  <a:gd name="T21" fmla="*/ 121 h 240"/>
                  <a:gd name="T22" fmla="*/ 1 w 239"/>
                  <a:gd name="T23" fmla="*/ 96 h 240"/>
                  <a:gd name="T24" fmla="*/ 19 w 239"/>
                  <a:gd name="T25" fmla="*/ 53 h 240"/>
                  <a:gd name="T26" fmla="*/ 52 w 239"/>
                  <a:gd name="T27" fmla="*/ 20 h 240"/>
                  <a:gd name="T28" fmla="*/ 95 w 239"/>
                  <a:gd name="T29" fmla="*/ 3 h 240"/>
                  <a:gd name="T30" fmla="*/ 119 w 239"/>
                  <a:gd name="T31" fmla="*/ 0 h 240"/>
                  <a:gd name="T32" fmla="*/ 144 w 239"/>
                  <a:gd name="T33" fmla="*/ 3 h 240"/>
                  <a:gd name="T34" fmla="*/ 187 w 239"/>
                  <a:gd name="T35" fmla="*/ 20 h 240"/>
                  <a:gd name="T36" fmla="*/ 220 w 239"/>
                  <a:gd name="T37" fmla="*/ 53 h 240"/>
                  <a:gd name="T38" fmla="*/ 238 w 239"/>
                  <a:gd name="T39" fmla="*/ 96 h 240"/>
                  <a:gd name="T40" fmla="*/ 239 w 239"/>
                  <a:gd name="T41" fmla="*/ 1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240">
                    <a:moveTo>
                      <a:pt x="239" y="121"/>
                    </a:moveTo>
                    <a:lnTo>
                      <a:pt x="238" y="145"/>
                    </a:lnTo>
                    <a:lnTo>
                      <a:pt x="220" y="188"/>
                    </a:lnTo>
                    <a:lnTo>
                      <a:pt x="187" y="221"/>
                    </a:lnTo>
                    <a:lnTo>
                      <a:pt x="144" y="239"/>
                    </a:lnTo>
                    <a:lnTo>
                      <a:pt x="119" y="240"/>
                    </a:lnTo>
                    <a:lnTo>
                      <a:pt x="95" y="239"/>
                    </a:lnTo>
                    <a:lnTo>
                      <a:pt x="52" y="221"/>
                    </a:lnTo>
                    <a:lnTo>
                      <a:pt x="19" y="188"/>
                    </a:lnTo>
                    <a:lnTo>
                      <a:pt x="1" y="145"/>
                    </a:lnTo>
                    <a:lnTo>
                      <a:pt x="0" y="121"/>
                    </a:lnTo>
                    <a:lnTo>
                      <a:pt x="1" y="96"/>
                    </a:lnTo>
                    <a:lnTo>
                      <a:pt x="19" y="53"/>
                    </a:lnTo>
                    <a:lnTo>
                      <a:pt x="52" y="20"/>
                    </a:lnTo>
                    <a:lnTo>
                      <a:pt x="95" y="3"/>
                    </a:lnTo>
                    <a:lnTo>
                      <a:pt x="119" y="0"/>
                    </a:lnTo>
                    <a:lnTo>
                      <a:pt x="144" y="3"/>
                    </a:lnTo>
                    <a:lnTo>
                      <a:pt x="187" y="20"/>
                    </a:lnTo>
                    <a:lnTo>
                      <a:pt x="220" y="53"/>
                    </a:lnTo>
                    <a:lnTo>
                      <a:pt x="238" y="96"/>
                    </a:lnTo>
                    <a:lnTo>
                      <a:pt x="239" y="121"/>
                    </a:lnTo>
                    <a:close/>
                  </a:path>
                </a:pathLst>
              </a:custGeom>
              <a:solidFill>
                <a:srgbClr val="F9A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77"/>
              <p:cNvSpPr>
                <a:spLocks/>
              </p:cNvSpPr>
              <p:nvPr/>
            </p:nvSpPr>
            <p:spPr bwMode="auto">
              <a:xfrm>
                <a:off x="5679" y="3318"/>
                <a:ext cx="60" cy="60"/>
              </a:xfrm>
              <a:custGeom>
                <a:avLst/>
                <a:gdLst>
                  <a:gd name="T0" fmla="*/ 239 w 239"/>
                  <a:gd name="T1" fmla="*/ 121 h 240"/>
                  <a:gd name="T2" fmla="*/ 238 w 239"/>
                  <a:gd name="T3" fmla="*/ 145 h 240"/>
                  <a:gd name="T4" fmla="*/ 220 w 239"/>
                  <a:gd name="T5" fmla="*/ 188 h 240"/>
                  <a:gd name="T6" fmla="*/ 187 w 239"/>
                  <a:gd name="T7" fmla="*/ 221 h 240"/>
                  <a:gd name="T8" fmla="*/ 144 w 239"/>
                  <a:gd name="T9" fmla="*/ 239 h 240"/>
                  <a:gd name="T10" fmla="*/ 120 w 239"/>
                  <a:gd name="T11" fmla="*/ 240 h 240"/>
                  <a:gd name="T12" fmla="*/ 95 w 239"/>
                  <a:gd name="T13" fmla="*/ 239 h 240"/>
                  <a:gd name="T14" fmla="*/ 52 w 239"/>
                  <a:gd name="T15" fmla="*/ 221 h 240"/>
                  <a:gd name="T16" fmla="*/ 19 w 239"/>
                  <a:gd name="T17" fmla="*/ 188 h 240"/>
                  <a:gd name="T18" fmla="*/ 1 w 239"/>
                  <a:gd name="T19" fmla="*/ 145 h 240"/>
                  <a:gd name="T20" fmla="*/ 0 w 239"/>
                  <a:gd name="T21" fmla="*/ 121 h 240"/>
                  <a:gd name="T22" fmla="*/ 1 w 239"/>
                  <a:gd name="T23" fmla="*/ 96 h 240"/>
                  <a:gd name="T24" fmla="*/ 19 w 239"/>
                  <a:gd name="T25" fmla="*/ 53 h 240"/>
                  <a:gd name="T26" fmla="*/ 52 w 239"/>
                  <a:gd name="T27" fmla="*/ 20 h 240"/>
                  <a:gd name="T28" fmla="*/ 95 w 239"/>
                  <a:gd name="T29" fmla="*/ 3 h 240"/>
                  <a:gd name="T30" fmla="*/ 120 w 239"/>
                  <a:gd name="T31" fmla="*/ 0 h 240"/>
                  <a:gd name="T32" fmla="*/ 144 w 239"/>
                  <a:gd name="T33" fmla="*/ 3 h 240"/>
                  <a:gd name="T34" fmla="*/ 187 w 239"/>
                  <a:gd name="T35" fmla="*/ 20 h 240"/>
                  <a:gd name="T36" fmla="*/ 220 w 239"/>
                  <a:gd name="T37" fmla="*/ 53 h 240"/>
                  <a:gd name="T38" fmla="*/ 238 w 239"/>
                  <a:gd name="T39" fmla="*/ 96 h 240"/>
                  <a:gd name="T40" fmla="*/ 239 w 239"/>
                  <a:gd name="T41" fmla="*/ 1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240">
                    <a:moveTo>
                      <a:pt x="239" y="121"/>
                    </a:moveTo>
                    <a:lnTo>
                      <a:pt x="238" y="145"/>
                    </a:lnTo>
                    <a:lnTo>
                      <a:pt x="220" y="188"/>
                    </a:lnTo>
                    <a:lnTo>
                      <a:pt x="187" y="221"/>
                    </a:lnTo>
                    <a:lnTo>
                      <a:pt x="144" y="239"/>
                    </a:lnTo>
                    <a:lnTo>
                      <a:pt x="120" y="240"/>
                    </a:lnTo>
                    <a:lnTo>
                      <a:pt x="95" y="239"/>
                    </a:lnTo>
                    <a:lnTo>
                      <a:pt x="52" y="221"/>
                    </a:lnTo>
                    <a:lnTo>
                      <a:pt x="19" y="188"/>
                    </a:lnTo>
                    <a:lnTo>
                      <a:pt x="1" y="145"/>
                    </a:lnTo>
                    <a:lnTo>
                      <a:pt x="0" y="121"/>
                    </a:lnTo>
                    <a:lnTo>
                      <a:pt x="1" y="96"/>
                    </a:lnTo>
                    <a:lnTo>
                      <a:pt x="19" y="53"/>
                    </a:lnTo>
                    <a:lnTo>
                      <a:pt x="52" y="20"/>
                    </a:lnTo>
                    <a:lnTo>
                      <a:pt x="95" y="3"/>
                    </a:lnTo>
                    <a:lnTo>
                      <a:pt x="120" y="0"/>
                    </a:lnTo>
                    <a:lnTo>
                      <a:pt x="144" y="3"/>
                    </a:lnTo>
                    <a:lnTo>
                      <a:pt x="187" y="20"/>
                    </a:lnTo>
                    <a:lnTo>
                      <a:pt x="220" y="53"/>
                    </a:lnTo>
                    <a:lnTo>
                      <a:pt x="238" y="96"/>
                    </a:lnTo>
                    <a:lnTo>
                      <a:pt x="239" y="121"/>
                    </a:lnTo>
                    <a:close/>
                  </a:path>
                </a:pathLst>
              </a:custGeom>
              <a:solidFill>
                <a:srgbClr val="F9A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78"/>
              <p:cNvSpPr>
                <a:spLocks/>
              </p:cNvSpPr>
              <p:nvPr/>
            </p:nvSpPr>
            <p:spPr bwMode="auto">
              <a:xfrm>
                <a:off x="5347" y="3515"/>
                <a:ext cx="231" cy="133"/>
              </a:xfrm>
              <a:custGeom>
                <a:avLst/>
                <a:gdLst>
                  <a:gd name="T0" fmla="*/ 923 w 923"/>
                  <a:gd name="T1" fmla="*/ 0 h 532"/>
                  <a:gd name="T2" fmla="*/ 923 w 923"/>
                  <a:gd name="T3" fmla="*/ 532 h 532"/>
                  <a:gd name="T4" fmla="*/ 0 w 923"/>
                  <a:gd name="T5" fmla="*/ 532 h 532"/>
                  <a:gd name="T6" fmla="*/ 2 w 923"/>
                  <a:gd name="T7" fmla="*/ 511 h 532"/>
                  <a:gd name="T8" fmla="*/ 11 w 923"/>
                  <a:gd name="T9" fmla="*/ 468 h 532"/>
                  <a:gd name="T10" fmla="*/ 32 w 923"/>
                  <a:gd name="T11" fmla="*/ 425 h 532"/>
                  <a:gd name="T12" fmla="*/ 60 w 923"/>
                  <a:gd name="T13" fmla="*/ 380 h 532"/>
                  <a:gd name="T14" fmla="*/ 96 w 923"/>
                  <a:gd name="T15" fmla="*/ 335 h 532"/>
                  <a:gd name="T16" fmla="*/ 140 w 923"/>
                  <a:gd name="T17" fmla="*/ 291 h 532"/>
                  <a:gd name="T18" fmla="*/ 191 w 923"/>
                  <a:gd name="T19" fmla="*/ 247 h 532"/>
                  <a:gd name="T20" fmla="*/ 249 w 923"/>
                  <a:gd name="T21" fmla="*/ 205 h 532"/>
                  <a:gd name="T22" fmla="*/ 313 w 923"/>
                  <a:gd name="T23" fmla="*/ 166 h 532"/>
                  <a:gd name="T24" fmla="*/ 382 w 923"/>
                  <a:gd name="T25" fmla="*/ 128 h 532"/>
                  <a:gd name="T26" fmla="*/ 456 w 923"/>
                  <a:gd name="T27" fmla="*/ 95 h 532"/>
                  <a:gd name="T28" fmla="*/ 534 w 923"/>
                  <a:gd name="T29" fmla="*/ 66 h 532"/>
                  <a:gd name="T30" fmla="*/ 616 w 923"/>
                  <a:gd name="T31" fmla="*/ 41 h 532"/>
                  <a:gd name="T32" fmla="*/ 701 w 923"/>
                  <a:gd name="T33" fmla="*/ 22 h 532"/>
                  <a:gd name="T34" fmla="*/ 788 w 923"/>
                  <a:gd name="T35" fmla="*/ 8 h 532"/>
                  <a:gd name="T36" fmla="*/ 877 w 923"/>
                  <a:gd name="T37" fmla="*/ 0 h 532"/>
                  <a:gd name="T38" fmla="*/ 923 w 923"/>
                  <a:gd name="T39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3" h="532">
                    <a:moveTo>
                      <a:pt x="923" y="0"/>
                    </a:moveTo>
                    <a:lnTo>
                      <a:pt x="923" y="532"/>
                    </a:lnTo>
                    <a:lnTo>
                      <a:pt x="0" y="532"/>
                    </a:lnTo>
                    <a:lnTo>
                      <a:pt x="2" y="511"/>
                    </a:lnTo>
                    <a:lnTo>
                      <a:pt x="11" y="468"/>
                    </a:lnTo>
                    <a:lnTo>
                      <a:pt x="32" y="425"/>
                    </a:lnTo>
                    <a:lnTo>
                      <a:pt x="60" y="380"/>
                    </a:lnTo>
                    <a:lnTo>
                      <a:pt x="96" y="335"/>
                    </a:lnTo>
                    <a:lnTo>
                      <a:pt x="140" y="291"/>
                    </a:lnTo>
                    <a:lnTo>
                      <a:pt x="191" y="247"/>
                    </a:lnTo>
                    <a:lnTo>
                      <a:pt x="249" y="205"/>
                    </a:lnTo>
                    <a:lnTo>
                      <a:pt x="313" y="166"/>
                    </a:lnTo>
                    <a:lnTo>
                      <a:pt x="382" y="128"/>
                    </a:lnTo>
                    <a:lnTo>
                      <a:pt x="456" y="95"/>
                    </a:lnTo>
                    <a:lnTo>
                      <a:pt x="534" y="66"/>
                    </a:lnTo>
                    <a:lnTo>
                      <a:pt x="616" y="41"/>
                    </a:lnTo>
                    <a:lnTo>
                      <a:pt x="701" y="22"/>
                    </a:lnTo>
                    <a:lnTo>
                      <a:pt x="788" y="8"/>
                    </a:lnTo>
                    <a:lnTo>
                      <a:pt x="877" y="0"/>
                    </a:lnTo>
                    <a:lnTo>
                      <a:pt x="923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79"/>
              <p:cNvSpPr>
                <a:spLocks/>
              </p:cNvSpPr>
              <p:nvPr/>
            </p:nvSpPr>
            <p:spPr bwMode="auto">
              <a:xfrm>
                <a:off x="5578" y="3515"/>
                <a:ext cx="230" cy="133"/>
              </a:xfrm>
              <a:custGeom>
                <a:avLst/>
                <a:gdLst>
                  <a:gd name="T0" fmla="*/ 0 w 922"/>
                  <a:gd name="T1" fmla="*/ 0 h 532"/>
                  <a:gd name="T2" fmla="*/ 0 w 922"/>
                  <a:gd name="T3" fmla="*/ 532 h 532"/>
                  <a:gd name="T4" fmla="*/ 922 w 922"/>
                  <a:gd name="T5" fmla="*/ 532 h 532"/>
                  <a:gd name="T6" fmla="*/ 921 w 922"/>
                  <a:gd name="T7" fmla="*/ 511 h 532"/>
                  <a:gd name="T8" fmla="*/ 912 w 922"/>
                  <a:gd name="T9" fmla="*/ 468 h 532"/>
                  <a:gd name="T10" fmla="*/ 892 w 922"/>
                  <a:gd name="T11" fmla="*/ 425 h 532"/>
                  <a:gd name="T12" fmla="*/ 864 w 922"/>
                  <a:gd name="T13" fmla="*/ 380 h 532"/>
                  <a:gd name="T14" fmla="*/ 828 w 922"/>
                  <a:gd name="T15" fmla="*/ 335 h 532"/>
                  <a:gd name="T16" fmla="*/ 784 w 922"/>
                  <a:gd name="T17" fmla="*/ 291 h 532"/>
                  <a:gd name="T18" fmla="*/ 732 w 922"/>
                  <a:gd name="T19" fmla="*/ 247 h 532"/>
                  <a:gd name="T20" fmla="*/ 674 w 922"/>
                  <a:gd name="T21" fmla="*/ 205 h 532"/>
                  <a:gd name="T22" fmla="*/ 611 w 922"/>
                  <a:gd name="T23" fmla="*/ 166 h 532"/>
                  <a:gd name="T24" fmla="*/ 541 w 922"/>
                  <a:gd name="T25" fmla="*/ 128 h 532"/>
                  <a:gd name="T26" fmla="*/ 468 w 922"/>
                  <a:gd name="T27" fmla="*/ 95 h 532"/>
                  <a:gd name="T28" fmla="*/ 389 w 922"/>
                  <a:gd name="T29" fmla="*/ 66 h 532"/>
                  <a:gd name="T30" fmla="*/ 308 w 922"/>
                  <a:gd name="T31" fmla="*/ 41 h 532"/>
                  <a:gd name="T32" fmla="*/ 222 w 922"/>
                  <a:gd name="T33" fmla="*/ 22 h 532"/>
                  <a:gd name="T34" fmla="*/ 135 w 922"/>
                  <a:gd name="T35" fmla="*/ 8 h 532"/>
                  <a:gd name="T36" fmla="*/ 46 w 922"/>
                  <a:gd name="T37" fmla="*/ 0 h 532"/>
                  <a:gd name="T38" fmla="*/ 0 w 922"/>
                  <a:gd name="T39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2" h="532">
                    <a:moveTo>
                      <a:pt x="0" y="0"/>
                    </a:moveTo>
                    <a:lnTo>
                      <a:pt x="0" y="532"/>
                    </a:lnTo>
                    <a:lnTo>
                      <a:pt x="922" y="532"/>
                    </a:lnTo>
                    <a:lnTo>
                      <a:pt x="921" y="511"/>
                    </a:lnTo>
                    <a:lnTo>
                      <a:pt x="912" y="468"/>
                    </a:lnTo>
                    <a:lnTo>
                      <a:pt x="892" y="425"/>
                    </a:lnTo>
                    <a:lnTo>
                      <a:pt x="864" y="380"/>
                    </a:lnTo>
                    <a:lnTo>
                      <a:pt x="828" y="335"/>
                    </a:lnTo>
                    <a:lnTo>
                      <a:pt x="784" y="291"/>
                    </a:lnTo>
                    <a:lnTo>
                      <a:pt x="732" y="247"/>
                    </a:lnTo>
                    <a:lnTo>
                      <a:pt x="674" y="205"/>
                    </a:lnTo>
                    <a:lnTo>
                      <a:pt x="611" y="166"/>
                    </a:lnTo>
                    <a:lnTo>
                      <a:pt x="541" y="128"/>
                    </a:lnTo>
                    <a:lnTo>
                      <a:pt x="468" y="95"/>
                    </a:lnTo>
                    <a:lnTo>
                      <a:pt x="389" y="66"/>
                    </a:lnTo>
                    <a:lnTo>
                      <a:pt x="308" y="41"/>
                    </a:lnTo>
                    <a:lnTo>
                      <a:pt x="222" y="22"/>
                    </a:lnTo>
                    <a:lnTo>
                      <a:pt x="135" y="8"/>
                    </a:lnTo>
                    <a:lnTo>
                      <a:pt x="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80"/>
              <p:cNvSpPr>
                <a:spLocks/>
              </p:cNvSpPr>
              <p:nvPr/>
            </p:nvSpPr>
            <p:spPr bwMode="auto">
              <a:xfrm>
                <a:off x="5490" y="3518"/>
                <a:ext cx="88" cy="130"/>
              </a:xfrm>
              <a:custGeom>
                <a:avLst/>
                <a:gdLst>
                  <a:gd name="T0" fmla="*/ 173 w 349"/>
                  <a:gd name="T1" fmla="*/ 2 h 520"/>
                  <a:gd name="T2" fmla="*/ 169 w 349"/>
                  <a:gd name="T3" fmla="*/ 2 h 520"/>
                  <a:gd name="T4" fmla="*/ 165 w 349"/>
                  <a:gd name="T5" fmla="*/ 3 h 520"/>
                  <a:gd name="T6" fmla="*/ 123 w 349"/>
                  <a:gd name="T7" fmla="*/ 11 h 520"/>
                  <a:gd name="T8" fmla="*/ 40 w 349"/>
                  <a:gd name="T9" fmla="*/ 29 h 520"/>
                  <a:gd name="T10" fmla="*/ 0 w 349"/>
                  <a:gd name="T11" fmla="*/ 41 h 520"/>
                  <a:gd name="T12" fmla="*/ 349 w 349"/>
                  <a:gd name="T13" fmla="*/ 520 h 520"/>
                  <a:gd name="T14" fmla="*/ 349 w 349"/>
                  <a:gd name="T15" fmla="*/ 254 h 520"/>
                  <a:gd name="T16" fmla="*/ 192 w 349"/>
                  <a:gd name="T17" fmla="*/ 0 h 520"/>
                  <a:gd name="T18" fmla="*/ 183 w 349"/>
                  <a:gd name="T19" fmla="*/ 0 h 520"/>
                  <a:gd name="T20" fmla="*/ 173 w 349"/>
                  <a:gd name="T21" fmla="*/ 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9" h="520">
                    <a:moveTo>
                      <a:pt x="173" y="2"/>
                    </a:moveTo>
                    <a:lnTo>
                      <a:pt x="169" y="2"/>
                    </a:lnTo>
                    <a:lnTo>
                      <a:pt x="165" y="3"/>
                    </a:lnTo>
                    <a:lnTo>
                      <a:pt x="123" y="11"/>
                    </a:lnTo>
                    <a:lnTo>
                      <a:pt x="40" y="29"/>
                    </a:lnTo>
                    <a:lnTo>
                      <a:pt x="0" y="41"/>
                    </a:lnTo>
                    <a:lnTo>
                      <a:pt x="349" y="520"/>
                    </a:lnTo>
                    <a:lnTo>
                      <a:pt x="349" y="254"/>
                    </a:lnTo>
                    <a:lnTo>
                      <a:pt x="192" y="0"/>
                    </a:lnTo>
                    <a:lnTo>
                      <a:pt x="183" y="0"/>
                    </a:lnTo>
                    <a:lnTo>
                      <a:pt x="173" y="2"/>
                    </a:lnTo>
                    <a:close/>
                  </a:path>
                </a:pathLst>
              </a:custGeom>
              <a:solidFill>
                <a:srgbClr val="378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81"/>
              <p:cNvSpPr>
                <a:spLocks/>
              </p:cNvSpPr>
              <p:nvPr/>
            </p:nvSpPr>
            <p:spPr bwMode="auto">
              <a:xfrm>
                <a:off x="5578" y="3518"/>
                <a:ext cx="87" cy="130"/>
              </a:xfrm>
              <a:custGeom>
                <a:avLst/>
                <a:gdLst>
                  <a:gd name="T0" fmla="*/ 176 w 350"/>
                  <a:gd name="T1" fmla="*/ 2 h 520"/>
                  <a:gd name="T2" fmla="*/ 180 w 350"/>
                  <a:gd name="T3" fmla="*/ 2 h 520"/>
                  <a:gd name="T4" fmla="*/ 184 w 350"/>
                  <a:gd name="T5" fmla="*/ 3 h 520"/>
                  <a:gd name="T6" fmla="*/ 226 w 350"/>
                  <a:gd name="T7" fmla="*/ 11 h 520"/>
                  <a:gd name="T8" fmla="*/ 309 w 350"/>
                  <a:gd name="T9" fmla="*/ 29 h 520"/>
                  <a:gd name="T10" fmla="*/ 350 w 350"/>
                  <a:gd name="T11" fmla="*/ 41 h 520"/>
                  <a:gd name="T12" fmla="*/ 0 w 350"/>
                  <a:gd name="T13" fmla="*/ 520 h 520"/>
                  <a:gd name="T14" fmla="*/ 0 w 350"/>
                  <a:gd name="T15" fmla="*/ 254 h 520"/>
                  <a:gd name="T16" fmla="*/ 157 w 350"/>
                  <a:gd name="T17" fmla="*/ 0 h 520"/>
                  <a:gd name="T18" fmla="*/ 167 w 350"/>
                  <a:gd name="T19" fmla="*/ 0 h 520"/>
                  <a:gd name="T20" fmla="*/ 176 w 350"/>
                  <a:gd name="T21" fmla="*/ 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520">
                    <a:moveTo>
                      <a:pt x="176" y="2"/>
                    </a:moveTo>
                    <a:lnTo>
                      <a:pt x="180" y="2"/>
                    </a:lnTo>
                    <a:lnTo>
                      <a:pt x="184" y="3"/>
                    </a:lnTo>
                    <a:lnTo>
                      <a:pt x="226" y="11"/>
                    </a:lnTo>
                    <a:lnTo>
                      <a:pt x="309" y="29"/>
                    </a:lnTo>
                    <a:lnTo>
                      <a:pt x="350" y="41"/>
                    </a:lnTo>
                    <a:lnTo>
                      <a:pt x="0" y="520"/>
                    </a:lnTo>
                    <a:lnTo>
                      <a:pt x="0" y="254"/>
                    </a:lnTo>
                    <a:lnTo>
                      <a:pt x="157" y="0"/>
                    </a:lnTo>
                    <a:lnTo>
                      <a:pt x="167" y="0"/>
                    </a:lnTo>
                    <a:lnTo>
                      <a:pt x="176" y="2"/>
                    </a:lnTo>
                    <a:close/>
                  </a:path>
                </a:pathLst>
              </a:custGeom>
              <a:solidFill>
                <a:srgbClr val="378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82"/>
              <p:cNvSpPr>
                <a:spLocks/>
              </p:cNvSpPr>
              <p:nvPr/>
            </p:nvSpPr>
            <p:spPr bwMode="auto">
              <a:xfrm>
                <a:off x="5320" y="2917"/>
                <a:ext cx="515" cy="665"/>
              </a:xfrm>
              <a:custGeom>
                <a:avLst/>
                <a:gdLst>
                  <a:gd name="T0" fmla="*/ 942 w 2060"/>
                  <a:gd name="T1" fmla="*/ 1 h 2658"/>
                  <a:gd name="T2" fmla="*/ 643 w 2060"/>
                  <a:gd name="T3" fmla="*/ 47 h 2658"/>
                  <a:gd name="T4" fmla="*/ 410 w 2060"/>
                  <a:gd name="T5" fmla="*/ 147 h 2658"/>
                  <a:gd name="T6" fmla="*/ 240 w 2060"/>
                  <a:gd name="T7" fmla="*/ 297 h 2658"/>
                  <a:gd name="T8" fmla="*/ 121 w 2060"/>
                  <a:gd name="T9" fmla="*/ 487 h 2658"/>
                  <a:gd name="T10" fmla="*/ 47 w 2060"/>
                  <a:gd name="T11" fmla="*/ 715 h 2658"/>
                  <a:gd name="T12" fmla="*/ 10 w 2060"/>
                  <a:gd name="T13" fmla="*/ 971 h 2658"/>
                  <a:gd name="T14" fmla="*/ 0 w 2060"/>
                  <a:gd name="T15" fmla="*/ 1321 h 2658"/>
                  <a:gd name="T16" fmla="*/ 12 w 2060"/>
                  <a:gd name="T17" fmla="*/ 1543 h 2658"/>
                  <a:gd name="T18" fmla="*/ 67 w 2060"/>
                  <a:gd name="T19" fmla="*/ 1813 h 2658"/>
                  <a:gd name="T20" fmla="*/ 161 w 2060"/>
                  <a:gd name="T21" fmla="*/ 2046 h 2658"/>
                  <a:gd name="T22" fmla="*/ 282 w 2060"/>
                  <a:gd name="T23" fmla="*/ 2241 h 2658"/>
                  <a:gd name="T24" fmla="*/ 444 w 2060"/>
                  <a:gd name="T25" fmla="*/ 2433 h 2658"/>
                  <a:gd name="T26" fmla="*/ 700 w 2060"/>
                  <a:gd name="T27" fmla="*/ 2645 h 2658"/>
                  <a:gd name="T28" fmla="*/ 697 w 2060"/>
                  <a:gd name="T29" fmla="*/ 2624 h 2658"/>
                  <a:gd name="T30" fmla="*/ 539 w 2060"/>
                  <a:gd name="T31" fmla="*/ 2324 h 2658"/>
                  <a:gd name="T32" fmla="*/ 443 w 2060"/>
                  <a:gd name="T33" fmla="*/ 2070 h 2658"/>
                  <a:gd name="T34" fmla="*/ 369 w 2060"/>
                  <a:gd name="T35" fmla="*/ 1768 h 2658"/>
                  <a:gd name="T36" fmla="*/ 344 w 2060"/>
                  <a:gd name="T37" fmla="*/ 1432 h 2658"/>
                  <a:gd name="T38" fmla="*/ 364 w 2060"/>
                  <a:gd name="T39" fmla="*/ 1211 h 2658"/>
                  <a:gd name="T40" fmla="*/ 404 w 2060"/>
                  <a:gd name="T41" fmla="*/ 1031 h 2658"/>
                  <a:gd name="T42" fmla="*/ 471 w 2060"/>
                  <a:gd name="T43" fmla="*/ 851 h 2658"/>
                  <a:gd name="T44" fmla="*/ 565 w 2060"/>
                  <a:gd name="T45" fmla="*/ 672 h 2658"/>
                  <a:gd name="T46" fmla="*/ 579 w 2060"/>
                  <a:gd name="T47" fmla="*/ 652 h 2658"/>
                  <a:gd name="T48" fmla="*/ 490 w 2060"/>
                  <a:gd name="T49" fmla="*/ 902 h 2658"/>
                  <a:gd name="T50" fmla="*/ 482 w 2060"/>
                  <a:gd name="T51" fmla="*/ 1000 h 2658"/>
                  <a:gd name="T52" fmla="*/ 678 w 2060"/>
                  <a:gd name="T53" fmla="*/ 965 h 2658"/>
                  <a:gd name="T54" fmla="*/ 1030 w 2060"/>
                  <a:gd name="T55" fmla="*/ 949 h 2658"/>
                  <a:gd name="T56" fmla="*/ 1383 w 2060"/>
                  <a:gd name="T57" fmla="*/ 965 h 2658"/>
                  <a:gd name="T58" fmla="*/ 1578 w 2060"/>
                  <a:gd name="T59" fmla="*/ 1000 h 2658"/>
                  <a:gd name="T60" fmla="*/ 1571 w 2060"/>
                  <a:gd name="T61" fmla="*/ 902 h 2658"/>
                  <a:gd name="T62" fmla="*/ 1482 w 2060"/>
                  <a:gd name="T63" fmla="*/ 652 h 2658"/>
                  <a:gd name="T64" fmla="*/ 1496 w 2060"/>
                  <a:gd name="T65" fmla="*/ 672 h 2658"/>
                  <a:gd name="T66" fmla="*/ 1590 w 2060"/>
                  <a:gd name="T67" fmla="*/ 851 h 2658"/>
                  <a:gd name="T68" fmla="*/ 1656 w 2060"/>
                  <a:gd name="T69" fmla="*/ 1031 h 2658"/>
                  <a:gd name="T70" fmla="*/ 1697 w 2060"/>
                  <a:gd name="T71" fmla="*/ 1211 h 2658"/>
                  <a:gd name="T72" fmla="*/ 1717 w 2060"/>
                  <a:gd name="T73" fmla="*/ 1432 h 2658"/>
                  <a:gd name="T74" fmla="*/ 1691 w 2060"/>
                  <a:gd name="T75" fmla="*/ 1768 h 2658"/>
                  <a:gd name="T76" fmla="*/ 1617 w 2060"/>
                  <a:gd name="T77" fmla="*/ 2070 h 2658"/>
                  <a:gd name="T78" fmla="*/ 1520 w 2060"/>
                  <a:gd name="T79" fmla="*/ 2324 h 2658"/>
                  <a:gd name="T80" fmla="*/ 1364 w 2060"/>
                  <a:gd name="T81" fmla="*/ 2624 h 2658"/>
                  <a:gd name="T82" fmla="*/ 1360 w 2060"/>
                  <a:gd name="T83" fmla="*/ 2645 h 2658"/>
                  <a:gd name="T84" fmla="*/ 1617 w 2060"/>
                  <a:gd name="T85" fmla="*/ 2433 h 2658"/>
                  <a:gd name="T86" fmla="*/ 1778 w 2060"/>
                  <a:gd name="T87" fmla="*/ 2241 h 2658"/>
                  <a:gd name="T88" fmla="*/ 1899 w 2060"/>
                  <a:gd name="T89" fmla="*/ 2046 h 2658"/>
                  <a:gd name="T90" fmla="*/ 1993 w 2060"/>
                  <a:gd name="T91" fmla="*/ 1813 h 2658"/>
                  <a:gd name="T92" fmla="*/ 2048 w 2060"/>
                  <a:gd name="T93" fmla="*/ 1543 h 2658"/>
                  <a:gd name="T94" fmla="*/ 2060 w 2060"/>
                  <a:gd name="T95" fmla="*/ 1321 h 2658"/>
                  <a:gd name="T96" fmla="*/ 2051 w 2060"/>
                  <a:gd name="T97" fmla="*/ 971 h 2658"/>
                  <a:gd name="T98" fmla="*/ 2014 w 2060"/>
                  <a:gd name="T99" fmla="*/ 715 h 2658"/>
                  <a:gd name="T100" fmla="*/ 1940 w 2060"/>
                  <a:gd name="T101" fmla="*/ 487 h 2658"/>
                  <a:gd name="T102" fmla="*/ 1821 w 2060"/>
                  <a:gd name="T103" fmla="*/ 297 h 2658"/>
                  <a:gd name="T104" fmla="*/ 1649 w 2060"/>
                  <a:gd name="T105" fmla="*/ 147 h 2658"/>
                  <a:gd name="T106" fmla="*/ 1418 w 2060"/>
                  <a:gd name="T107" fmla="*/ 47 h 2658"/>
                  <a:gd name="T108" fmla="*/ 1118 w 2060"/>
                  <a:gd name="T109" fmla="*/ 1 h 2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60" h="2658">
                    <a:moveTo>
                      <a:pt x="1030" y="0"/>
                    </a:moveTo>
                    <a:lnTo>
                      <a:pt x="942" y="1"/>
                    </a:lnTo>
                    <a:lnTo>
                      <a:pt x="783" y="17"/>
                    </a:lnTo>
                    <a:lnTo>
                      <a:pt x="643" y="47"/>
                    </a:lnTo>
                    <a:lnTo>
                      <a:pt x="518" y="90"/>
                    </a:lnTo>
                    <a:lnTo>
                      <a:pt x="410" y="147"/>
                    </a:lnTo>
                    <a:lnTo>
                      <a:pt x="318" y="216"/>
                    </a:lnTo>
                    <a:lnTo>
                      <a:pt x="240" y="297"/>
                    </a:lnTo>
                    <a:lnTo>
                      <a:pt x="174" y="387"/>
                    </a:lnTo>
                    <a:lnTo>
                      <a:pt x="121" y="487"/>
                    </a:lnTo>
                    <a:lnTo>
                      <a:pt x="78" y="597"/>
                    </a:lnTo>
                    <a:lnTo>
                      <a:pt x="47" y="715"/>
                    </a:lnTo>
                    <a:lnTo>
                      <a:pt x="24" y="839"/>
                    </a:lnTo>
                    <a:lnTo>
                      <a:pt x="10" y="971"/>
                    </a:lnTo>
                    <a:lnTo>
                      <a:pt x="1" y="1107"/>
                    </a:lnTo>
                    <a:lnTo>
                      <a:pt x="0" y="1321"/>
                    </a:lnTo>
                    <a:lnTo>
                      <a:pt x="6" y="1470"/>
                    </a:lnTo>
                    <a:lnTo>
                      <a:pt x="12" y="1543"/>
                    </a:lnTo>
                    <a:lnTo>
                      <a:pt x="33" y="1683"/>
                    </a:lnTo>
                    <a:lnTo>
                      <a:pt x="67" y="1813"/>
                    </a:lnTo>
                    <a:lnTo>
                      <a:pt x="110" y="1935"/>
                    </a:lnTo>
                    <a:lnTo>
                      <a:pt x="161" y="2046"/>
                    </a:lnTo>
                    <a:lnTo>
                      <a:pt x="219" y="2148"/>
                    </a:lnTo>
                    <a:lnTo>
                      <a:pt x="282" y="2241"/>
                    </a:lnTo>
                    <a:lnTo>
                      <a:pt x="346" y="2324"/>
                    </a:lnTo>
                    <a:lnTo>
                      <a:pt x="444" y="2433"/>
                    </a:lnTo>
                    <a:lnTo>
                      <a:pt x="564" y="2544"/>
                    </a:lnTo>
                    <a:lnTo>
                      <a:pt x="700" y="2645"/>
                    </a:lnTo>
                    <a:lnTo>
                      <a:pt x="721" y="2658"/>
                    </a:lnTo>
                    <a:lnTo>
                      <a:pt x="697" y="2624"/>
                    </a:lnTo>
                    <a:lnTo>
                      <a:pt x="589" y="2429"/>
                    </a:lnTo>
                    <a:lnTo>
                      <a:pt x="539" y="2324"/>
                    </a:lnTo>
                    <a:lnTo>
                      <a:pt x="490" y="2204"/>
                    </a:lnTo>
                    <a:lnTo>
                      <a:pt x="443" y="2070"/>
                    </a:lnTo>
                    <a:lnTo>
                      <a:pt x="402" y="1924"/>
                    </a:lnTo>
                    <a:lnTo>
                      <a:pt x="369" y="1768"/>
                    </a:lnTo>
                    <a:lnTo>
                      <a:pt x="349" y="1603"/>
                    </a:lnTo>
                    <a:lnTo>
                      <a:pt x="344" y="1432"/>
                    </a:lnTo>
                    <a:lnTo>
                      <a:pt x="352" y="1300"/>
                    </a:lnTo>
                    <a:lnTo>
                      <a:pt x="364" y="1211"/>
                    </a:lnTo>
                    <a:lnTo>
                      <a:pt x="381" y="1121"/>
                    </a:lnTo>
                    <a:lnTo>
                      <a:pt x="404" y="1031"/>
                    </a:lnTo>
                    <a:lnTo>
                      <a:pt x="434" y="942"/>
                    </a:lnTo>
                    <a:lnTo>
                      <a:pt x="471" y="851"/>
                    </a:lnTo>
                    <a:lnTo>
                      <a:pt x="514" y="761"/>
                    </a:lnTo>
                    <a:lnTo>
                      <a:pt x="565" y="672"/>
                    </a:lnTo>
                    <a:lnTo>
                      <a:pt x="593" y="626"/>
                    </a:lnTo>
                    <a:lnTo>
                      <a:pt x="579" y="652"/>
                    </a:lnTo>
                    <a:lnTo>
                      <a:pt x="514" y="806"/>
                    </a:lnTo>
                    <a:lnTo>
                      <a:pt x="490" y="902"/>
                    </a:lnTo>
                    <a:lnTo>
                      <a:pt x="481" y="967"/>
                    </a:lnTo>
                    <a:lnTo>
                      <a:pt x="482" y="1000"/>
                    </a:lnTo>
                    <a:lnTo>
                      <a:pt x="501" y="993"/>
                    </a:lnTo>
                    <a:lnTo>
                      <a:pt x="678" y="965"/>
                    </a:lnTo>
                    <a:lnTo>
                      <a:pt x="888" y="950"/>
                    </a:lnTo>
                    <a:lnTo>
                      <a:pt x="1030" y="949"/>
                    </a:lnTo>
                    <a:lnTo>
                      <a:pt x="1172" y="950"/>
                    </a:lnTo>
                    <a:lnTo>
                      <a:pt x="1383" y="965"/>
                    </a:lnTo>
                    <a:lnTo>
                      <a:pt x="1559" y="993"/>
                    </a:lnTo>
                    <a:lnTo>
                      <a:pt x="1578" y="1000"/>
                    </a:lnTo>
                    <a:lnTo>
                      <a:pt x="1578" y="967"/>
                    </a:lnTo>
                    <a:lnTo>
                      <a:pt x="1571" y="902"/>
                    </a:lnTo>
                    <a:lnTo>
                      <a:pt x="1546" y="806"/>
                    </a:lnTo>
                    <a:lnTo>
                      <a:pt x="1482" y="652"/>
                    </a:lnTo>
                    <a:lnTo>
                      <a:pt x="1467" y="626"/>
                    </a:lnTo>
                    <a:lnTo>
                      <a:pt x="1496" y="672"/>
                    </a:lnTo>
                    <a:lnTo>
                      <a:pt x="1546" y="761"/>
                    </a:lnTo>
                    <a:lnTo>
                      <a:pt x="1590" y="851"/>
                    </a:lnTo>
                    <a:lnTo>
                      <a:pt x="1626" y="942"/>
                    </a:lnTo>
                    <a:lnTo>
                      <a:pt x="1656" y="1031"/>
                    </a:lnTo>
                    <a:lnTo>
                      <a:pt x="1679" y="1121"/>
                    </a:lnTo>
                    <a:lnTo>
                      <a:pt x="1697" y="1211"/>
                    </a:lnTo>
                    <a:lnTo>
                      <a:pt x="1709" y="1300"/>
                    </a:lnTo>
                    <a:lnTo>
                      <a:pt x="1717" y="1432"/>
                    </a:lnTo>
                    <a:lnTo>
                      <a:pt x="1712" y="1603"/>
                    </a:lnTo>
                    <a:lnTo>
                      <a:pt x="1691" y="1768"/>
                    </a:lnTo>
                    <a:lnTo>
                      <a:pt x="1659" y="1924"/>
                    </a:lnTo>
                    <a:lnTo>
                      <a:pt x="1617" y="2070"/>
                    </a:lnTo>
                    <a:lnTo>
                      <a:pt x="1570" y="2204"/>
                    </a:lnTo>
                    <a:lnTo>
                      <a:pt x="1520" y="2324"/>
                    </a:lnTo>
                    <a:lnTo>
                      <a:pt x="1471" y="2429"/>
                    </a:lnTo>
                    <a:lnTo>
                      <a:pt x="1364" y="2624"/>
                    </a:lnTo>
                    <a:lnTo>
                      <a:pt x="1340" y="2658"/>
                    </a:lnTo>
                    <a:lnTo>
                      <a:pt x="1360" y="2645"/>
                    </a:lnTo>
                    <a:lnTo>
                      <a:pt x="1496" y="2544"/>
                    </a:lnTo>
                    <a:lnTo>
                      <a:pt x="1617" y="2433"/>
                    </a:lnTo>
                    <a:lnTo>
                      <a:pt x="1714" y="2324"/>
                    </a:lnTo>
                    <a:lnTo>
                      <a:pt x="1778" y="2241"/>
                    </a:lnTo>
                    <a:lnTo>
                      <a:pt x="1841" y="2148"/>
                    </a:lnTo>
                    <a:lnTo>
                      <a:pt x="1899" y="2046"/>
                    </a:lnTo>
                    <a:lnTo>
                      <a:pt x="1950" y="1935"/>
                    </a:lnTo>
                    <a:lnTo>
                      <a:pt x="1993" y="1813"/>
                    </a:lnTo>
                    <a:lnTo>
                      <a:pt x="2028" y="1683"/>
                    </a:lnTo>
                    <a:lnTo>
                      <a:pt x="2048" y="1543"/>
                    </a:lnTo>
                    <a:lnTo>
                      <a:pt x="2053" y="1470"/>
                    </a:lnTo>
                    <a:lnTo>
                      <a:pt x="2060" y="1321"/>
                    </a:lnTo>
                    <a:lnTo>
                      <a:pt x="2059" y="1107"/>
                    </a:lnTo>
                    <a:lnTo>
                      <a:pt x="2051" y="971"/>
                    </a:lnTo>
                    <a:lnTo>
                      <a:pt x="2036" y="839"/>
                    </a:lnTo>
                    <a:lnTo>
                      <a:pt x="2014" y="715"/>
                    </a:lnTo>
                    <a:lnTo>
                      <a:pt x="1981" y="597"/>
                    </a:lnTo>
                    <a:lnTo>
                      <a:pt x="1940" y="487"/>
                    </a:lnTo>
                    <a:lnTo>
                      <a:pt x="1886" y="387"/>
                    </a:lnTo>
                    <a:lnTo>
                      <a:pt x="1821" y="297"/>
                    </a:lnTo>
                    <a:lnTo>
                      <a:pt x="1742" y="216"/>
                    </a:lnTo>
                    <a:lnTo>
                      <a:pt x="1649" y="147"/>
                    </a:lnTo>
                    <a:lnTo>
                      <a:pt x="1542" y="90"/>
                    </a:lnTo>
                    <a:lnTo>
                      <a:pt x="1418" y="47"/>
                    </a:lnTo>
                    <a:lnTo>
                      <a:pt x="1277" y="17"/>
                    </a:lnTo>
                    <a:lnTo>
                      <a:pt x="1118" y="1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83"/>
              <p:cNvSpPr>
                <a:spLocks/>
              </p:cNvSpPr>
              <p:nvPr/>
            </p:nvSpPr>
            <p:spPr bwMode="auto">
              <a:xfrm>
                <a:off x="5525" y="3511"/>
                <a:ext cx="105" cy="96"/>
              </a:xfrm>
              <a:custGeom>
                <a:avLst/>
                <a:gdLst>
                  <a:gd name="T0" fmla="*/ 0 w 421"/>
                  <a:gd name="T1" fmla="*/ 36 h 385"/>
                  <a:gd name="T2" fmla="*/ 210 w 421"/>
                  <a:gd name="T3" fmla="*/ 385 h 385"/>
                  <a:gd name="T4" fmla="*/ 421 w 421"/>
                  <a:gd name="T5" fmla="*/ 36 h 385"/>
                  <a:gd name="T6" fmla="*/ 414 w 421"/>
                  <a:gd name="T7" fmla="*/ 33 h 385"/>
                  <a:gd name="T8" fmla="*/ 343 w 421"/>
                  <a:gd name="T9" fmla="*/ 14 h 385"/>
                  <a:gd name="T10" fmla="*/ 256 w 421"/>
                  <a:gd name="T11" fmla="*/ 2 h 385"/>
                  <a:gd name="T12" fmla="*/ 187 w 421"/>
                  <a:gd name="T13" fmla="*/ 0 h 385"/>
                  <a:gd name="T14" fmla="*/ 114 w 421"/>
                  <a:gd name="T15" fmla="*/ 5 h 385"/>
                  <a:gd name="T16" fmla="*/ 37 w 421"/>
                  <a:gd name="T17" fmla="*/ 22 h 385"/>
                  <a:gd name="T18" fmla="*/ 0 w 421"/>
                  <a:gd name="T19" fmla="*/ 36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1" h="385">
                    <a:moveTo>
                      <a:pt x="0" y="36"/>
                    </a:moveTo>
                    <a:lnTo>
                      <a:pt x="210" y="385"/>
                    </a:lnTo>
                    <a:lnTo>
                      <a:pt x="421" y="36"/>
                    </a:lnTo>
                    <a:lnTo>
                      <a:pt x="414" y="33"/>
                    </a:lnTo>
                    <a:lnTo>
                      <a:pt x="343" y="14"/>
                    </a:lnTo>
                    <a:lnTo>
                      <a:pt x="256" y="2"/>
                    </a:lnTo>
                    <a:lnTo>
                      <a:pt x="187" y="0"/>
                    </a:lnTo>
                    <a:lnTo>
                      <a:pt x="114" y="5"/>
                    </a:lnTo>
                    <a:lnTo>
                      <a:pt x="37" y="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92" name="직선 연결선 91"/>
            <p:cNvCxnSpPr>
              <a:cxnSpLocks/>
            </p:cNvCxnSpPr>
            <p:nvPr/>
          </p:nvCxnSpPr>
          <p:spPr>
            <a:xfrm flipV="1">
              <a:off x="3295413" y="5092227"/>
              <a:ext cx="5504276" cy="714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모서리가 둥근 직사각형 93"/>
            <p:cNvSpPr/>
            <p:nvPr/>
          </p:nvSpPr>
          <p:spPr>
            <a:xfrm>
              <a:off x="7072106" y="5314145"/>
              <a:ext cx="806683" cy="278359"/>
            </a:xfrm>
            <a:prstGeom prst="roundRect">
              <a:avLst>
                <a:gd name="adj" fmla="val 50000"/>
              </a:avLst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err="1">
                  <a:solidFill>
                    <a:prstClr val="white"/>
                  </a:solidFill>
                </a:rPr>
                <a:t>송호영</a:t>
              </a:r>
              <a:endParaRPr lang="en-US" altLang="ko-KR" sz="1200" b="1">
                <a:solidFill>
                  <a:prstClr val="white"/>
                </a:solidFill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4428926" y="5326780"/>
              <a:ext cx="806683" cy="278359"/>
            </a:xfrm>
            <a:prstGeom prst="roundRect">
              <a:avLst>
                <a:gd name="adj" fmla="val 50000"/>
              </a:avLst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err="1">
                  <a:solidFill>
                    <a:prstClr val="white"/>
                  </a:solidFill>
                </a:rPr>
                <a:t>이해림</a:t>
              </a:r>
              <a:endParaRPr lang="en-US" altLang="ko-KR" sz="1200" b="1">
                <a:solidFill>
                  <a:prstClr val="white"/>
                </a:solidFill>
              </a:endParaRPr>
            </a:p>
          </p:txBody>
        </p:sp>
        <p:grpSp>
          <p:nvGrpSpPr>
            <p:cNvPr id="91" name="Group 4">
              <a:extLst>
                <a:ext uri="{FF2B5EF4-FFF2-40B4-BE49-F238E27FC236}">
                  <a16:creationId xmlns:a16="http://schemas.microsoft.com/office/drawing/2014/main" id="{EB18E7B5-6657-4C5B-A494-AE6162E827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30118" y="4134310"/>
              <a:ext cx="678747" cy="943366"/>
              <a:chOff x="2371" y="2919"/>
              <a:chExt cx="513" cy="713"/>
            </a:xfrm>
          </p:grpSpPr>
          <p:sp>
            <p:nvSpPr>
              <p:cNvPr id="96" name="Rectangle 5">
                <a:extLst>
                  <a:ext uri="{FF2B5EF4-FFF2-40B4-BE49-F238E27FC236}">
                    <a16:creationId xmlns:a16="http://schemas.microsoft.com/office/drawing/2014/main" id="{A11848DF-7853-4518-877D-F231FACE6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5" y="3451"/>
                <a:ext cx="105" cy="118"/>
              </a:xfrm>
              <a:prstGeom prst="rect">
                <a:avLst/>
              </a:pr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6">
                <a:extLst>
                  <a:ext uri="{FF2B5EF4-FFF2-40B4-BE49-F238E27FC236}">
                    <a16:creationId xmlns:a16="http://schemas.microsoft.com/office/drawing/2014/main" id="{E07399F8-4486-44F8-BA8A-056D4251A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5" y="3451"/>
                <a:ext cx="105" cy="37"/>
              </a:xfrm>
              <a:custGeom>
                <a:avLst/>
                <a:gdLst>
                  <a:gd name="T0" fmla="*/ 0 w 423"/>
                  <a:gd name="T1" fmla="*/ 56 h 147"/>
                  <a:gd name="T2" fmla="*/ 7 w 423"/>
                  <a:gd name="T3" fmla="*/ 59 h 147"/>
                  <a:gd name="T4" fmla="*/ 68 w 423"/>
                  <a:gd name="T5" fmla="*/ 89 h 147"/>
                  <a:gd name="T6" fmla="*/ 149 w 423"/>
                  <a:gd name="T7" fmla="*/ 118 h 147"/>
                  <a:gd name="T8" fmla="*/ 216 w 423"/>
                  <a:gd name="T9" fmla="*/ 134 h 147"/>
                  <a:gd name="T10" fmla="*/ 293 w 423"/>
                  <a:gd name="T11" fmla="*/ 144 h 147"/>
                  <a:gd name="T12" fmla="*/ 377 w 423"/>
                  <a:gd name="T13" fmla="*/ 147 h 147"/>
                  <a:gd name="T14" fmla="*/ 423 w 423"/>
                  <a:gd name="T15" fmla="*/ 142 h 147"/>
                  <a:gd name="T16" fmla="*/ 423 w 423"/>
                  <a:gd name="T17" fmla="*/ 0 h 147"/>
                  <a:gd name="T18" fmla="*/ 0 w 423"/>
                  <a:gd name="T19" fmla="*/ 0 h 147"/>
                  <a:gd name="T20" fmla="*/ 0 w 423"/>
                  <a:gd name="T21" fmla="*/ 5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3" h="147">
                    <a:moveTo>
                      <a:pt x="0" y="56"/>
                    </a:moveTo>
                    <a:lnTo>
                      <a:pt x="7" y="59"/>
                    </a:lnTo>
                    <a:lnTo>
                      <a:pt x="68" y="89"/>
                    </a:lnTo>
                    <a:lnTo>
                      <a:pt x="149" y="118"/>
                    </a:lnTo>
                    <a:lnTo>
                      <a:pt x="216" y="134"/>
                    </a:lnTo>
                    <a:lnTo>
                      <a:pt x="293" y="144"/>
                    </a:lnTo>
                    <a:lnTo>
                      <a:pt x="377" y="147"/>
                    </a:lnTo>
                    <a:lnTo>
                      <a:pt x="423" y="142"/>
                    </a:lnTo>
                    <a:lnTo>
                      <a:pt x="423" y="0"/>
                    </a:lnTo>
                    <a:lnTo>
                      <a:pt x="0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7">
                <a:extLst>
                  <a:ext uri="{FF2B5EF4-FFF2-40B4-BE49-F238E27FC236}">
                    <a16:creationId xmlns:a16="http://schemas.microsoft.com/office/drawing/2014/main" id="{28F5D404-2457-4C42-8195-E46AD0BB9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3209"/>
                <a:ext cx="103" cy="118"/>
              </a:xfrm>
              <a:custGeom>
                <a:avLst/>
                <a:gdLst>
                  <a:gd name="T0" fmla="*/ 412 w 412"/>
                  <a:gd name="T1" fmla="*/ 234 h 469"/>
                  <a:gd name="T2" fmla="*/ 412 w 412"/>
                  <a:gd name="T3" fmla="*/ 259 h 469"/>
                  <a:gd name="T4" fmla="*/ 403 w 412"/>
                  <a:gd name="T5" fmla="*/ 304 h 469"/>
                  <a:gd name="T6" fmla="*/ 388 w 412"/>
                  <a:gd name="T7" fmla="*/ 346 h 469"/>
                  <a:gd name="T8" fmla="*/ 365 w 412"/>
                  <a:gd name="T9" fmla="*/ 384 h 469"/>
                  <a:gd name="T10" fmla="*/ 337 w 412"/>
                  <a:gd name="T11" fmla="*/ 416 h 469"/>
                  <a:gd name="T12" fmla="*/ 305 w 412"/>
                  <a:gd name="T13" fmla="*/ 441 h 469"/>
                  <a:gd name="T14" fmla="*/ 267 w 412"/>
                  <a:gd name="T15" fmla="*/ 460 h 469"/>
                  <a:gd name="T16" fmla="*/ 227 w 412"/>
                  <a:gd name="T17" fmla="*/ 469 h 469"/>
                  <a:gd name="T18" fmla="*/ 206 w 412"/>
                  <a:gd name="T19" fmla="*/ 469 h 469"/>
                  <a:gd name="T20" fmla="*/ 185 w 412"/>
                  <a:gd name="T21" fmla="*/ 469 h 469"/>
                  <a:gd name="T22" fmla="*/ 144 w 412"/>
                  <a:gd name="T23" fmla="*/ 460 h 469"/>
                  <a:gd name="T24" fmla="*/ 108 w 412"/>
                  <a:gd name="T25" fmla="*/ 441 h 469"/>
                  <a:gd name="T26" fmla="*/ 74 w 412"/>
                  <a:gd name="T27" fmla="*/ 416 h 469"/>
                  <a:gd name="T28" fmla="*/ 46 w 412"/>
                  <a:gd name="T29" fmla="*/ 384 h 469"/>
                  <a:gd name="T30" fmla="*/ 25 w 412"/>
                  <a:gd name="T31" fmla="*/ 346 h 469"/>
                  <a:gd name="T32" fmla="*/ 9 w 412"/>
                  <a:gd name="T33" fmla="*/ 304 h 469"/>
                  <a:gd name="T34" fmla="*/ 1 w 412"/>
                  <a:gd name="T35" fmla="*/ 259 h 469"/>
                  <a:gd name="T36" fmla="*/ 0 w 412"/>
                  <a:gd name="T37" fmla="*/ 234 h 469"/>
                  <a:gd name="T38" fmla="*/ 1 w 412"/>
                  <a:gd name="T39" fmla="*/ 211 h 469"/>
                  <a:gd name="T40" fmla="*/ 9 w 412"/>
                  <a:gd name="T41" fmla="*/ 164 h 469"/>
                  <a:gd name="T42" fmla="*/ 25 w 412"/>
                  <a:gd name="T43" fmla="*/ 122 h 469"/>
                  <a:gd name="T44" fmla="*/ 46 w 412"/>
                  <a:gd name="T45" fmla="*/ 85 h 469"/>
                  <a:gd name="T46" fmla="*/ 74 w 412"/>
                  <a:gd name="T47" fmla="*/ 53 h 469"/>
                  <a:gd name="T48" fmla="*/ 108 w 412"/>
                  <a:gd name="T49" fmla="*/ 28 h 469"/>
                  <a:gd name="T50" fmla="*/ 144 w 412"/>
                  <a:gd name="T51" fmla="*/ 9 h 469"/>
                  <a:gd name="T52" fmla="*/ 185 w 412"/>
                  <a:gd name="T53" fmla="*/ 1 h 469"/>
                  <a:gd name="T54" fmla="*/ 206 w 412"/>
                  <a:gd name="T55" fmla="*/ 0 h 469"/>
                  <a:gd name="T56" fmla="*/ 227 w 412"/>
                  <a:gd name="T57" fmla="*/ 1 h 469"/>
                  <a:gd name="T58" fmla="*/ 267 w 412"/>
                  <a:gd name="T59" fmla="*/ 9 h 469"/>
                  <a:gd name="T60" fmla="*/ 305 w 412"/>
                  <a:gd name="T61" fmla="*/ 28 h 469"/>
                  <a:gd name="T62" fmla="*/ 337 w 412"/>
                  <a:gd name="T63" fmla="*/ 53 h 469"/>
                  <a:gd name="T64" fmla="*/ 365 w 412"/>
                  <a:gd name="T65" fmla="*/ 85 h 469"/>
                  <a:gd name="T66" fmla="*/ 388 w 412"/>
                  <a:gd name="T67" fmla="*/ 122 h 469"/>
                  <a:gd name="T68" fmla="*/ 403 w 412"/>
                  <a:gd name="T69" fmla="*/ 164 h 469"/>
                  <a:gd name="T70" fmla="*/ 412 w 412"/>
                  <a:gd name="T71" fmla="*/ 211 h 469"/>
                  <a:gd name="T72" fmla="*/ 412 w 412"/>
                  <a:gd name="T73" fmla="*/ 234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2" h="469">
                    <a:moveTo>
                      <a:pt x="412" y="234"/>
                    </a:moveTo>
                    <a:lnTo>
                      <a:pt x="412" y="259"/>
                    </a:lnTo>
                    <a:lnTo>
                      <a:pt x="403" y="304"/>
                    </a:lnTo>
                    <a:lnTo>
                      <a:pt x="388" y="346"/>
                    </a:lnTo>
                    <a:lnTo>
                      <a:pt x="365" y="384"/>
                    </a:lnTo>
                    <a:lnTo>
                      <a:pt x="337" y="416"/>
                    </a:lnTo>
                    <a:lnTo>
                      <a:pt x="305" y="441"/>
                    </a:lnTo>
                    <a:lnTo>
                      <a:pt x="267" y="460"/>
                    </a:lnTo>
                    <a:lnTo>
                      <a:pt x="227" y="469"/>
                    </a:lnTo>
                    <a:lnTo>
                      <a:pt x="206" y="469"/>
                    </a:lnTo>
                    <a:lnTo>
                      <a:pt x="185" y="469"/>
                    </a:lnTo>
                    <a:lnTo>
                      <a:pt x="144" y="460"/>
                    </a:lnTo>
                    <a:lnTo>
                      <a:pt x="108" y="441"/>
                    </a:lnTo>
                    <a:lnTo>
                      <a:pt x="74" y="416"/>
                    </a:lnTo>
                    <a:lnTo>
                      <a:pt x="46" y="384"/>
                    </a:lnTo>
                    <a:lnTo>
                      <a:pt x="25" y="346"/>
                    </a:lnTo>
                    <a:lnTo>
                      <a:pt x="9" y="304"/>
                    </a:lnTo>
                    <a:lnTo>
                      <a:pt x="1" y="259"/>
                    </a:lnTo>
                    <a:lnTo>
                      <a:pt x="0" y="234"/>
                    </a:lnTo>
                    <a:lnTo>
                      <a:pt x="1" y="211"/>
                    </a:lnTo>
                    <a:lnTo>
                      <a:pt x="9" y="164"/>
                    </a:lnTo>
                    <a:lnTo>
                      <a:pt x="25" y="122"/>
                    </a:lnTo>
                    <a:lnTo>
                      <a:pt x="46" y="85"/>
                    </a:lnTo>
                    <a:lnTo>
                      <a:pt x="74" y="53"/>
                    </a:lnTo>
                    <a:lnTo>
                      <a:pt x="108" y="28"/>
                    </a:lnTo>
                    <a:lnTo>
                      <a:pt x="144" y="9"/>
                    </a:lnTo>
                    <a:lnTo>
                      <a:pt x="185" y="1"/>
                    </a:lnTo>
                    <a:lnTo>
                      <a:pt x="206" y="0"/>
                    </a:lnTo>
                    <a:lnTo>
                      <a:pt x="227" y="1"/>
                    </a:lnTo>
                    <a:lnTo>
                      <a:pt x="267" y="9"/>
                    </a:lnTo>
                    <a:lnTo>
                      <a:pt x="305" y="28"/>
                    </a:lnTo>
                    <a:lnTo>
                      <a:pt x="337" y="53"/>
                    </a:lnTo>
                    <a:lnTo>
                      <a:pt x="365" y="85"/>
                    </a:lnTo>
                    <a:lnTo>
                      <a:pt x="388" y="122"/>
                    </a:lnTo>
                    <a:lnTo>
                      <a:pt x="403" y="164"/>
                    </a:lnTo>
                    <a:lnTo>
                      <a:pt x="412" y="211"/>
                    </a:lnTo>
                    <a:lnTo>
                      <a:pt x="412" y="234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8">
                <a:extLst>
                  <a:ext uri="{FF2B5EF4-FFF2-40B4-BE49-F238E27FC236}">
                    <a16:creationId xmlns:a16="http://schemas.microsoft.com/office/drawing/2014/main" id="{569A5154-D569-42F3-9615-35A5BC8E9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1" y="3209"/>
                <a:ext cx="103" cy="118"/>
              </a:xfrm>
              <a:custGeom>
                <a:avLst/>
                <a:gdLst>
                  <a:gd name="T0" fmla="*/ 412 w 412"/>
                  <a:gd name="T1" fmla="*/ 234 h 469"/>
                  <a:gd name="T2" fmla="*/ 411 w 412"/>
                  <a:gd name="T3" fmla="*/ 259 h 469"/>
                  <a:gd name="T4" fmla="*/ 402 w 412"/>
                  <a:gd name="T5" fmla="*/ 304 h 469"/>
                  <a:gd name="T6" fmla="*/ 387 w 412"/>
                  <a:gd name="T7" fmla="*/ 346 h 469"/>
                  <a:gd name="T8" fmla="*/ 365 w 412"/>
                  <a:gd name="T9" fmla="*/ 384 h 469"/>
                  <a:gd name="T10" fmla="*/ 337 w 412"/>
                  <a:gd name="T11" fmla="*/ 416 h 469"/>
                  <a:gd name="T12" fmla="*/ 304 w 412"/>
                  <a:gd name="T13" fmla="*/ 441 h 469"/>
                  <a:gd name="T14" fmla="*/ 267 w 412"/>
                  <a:gd name="T15" fmla="*/ 460 h 469"/>
                  <a:gd name="T16" fmla="*/ 227 w 412"/>
                  <a:gd name="T17" fmla="*/ 469 h 469"/>
                  <a:gd name="T18" fmla="*/ 205 w 412"/>
                  <a:gd name="T19" fmla="*/ 469 h 469"/>
                  <a:gd name="T20" fmla="*/ 185 w 412"/>
                  <a:gd name="T21" fmla="*/ 469 h 469"/>
                  <a:gd name="T22" fmla="*/ 144 w 412"/>
                  <a:gd name="T23" fmla="*/ 460 h 469"/>
                  <a:gd name="T24" fmla="*/ 107 w 412"/>
                  <a:gd name="T25" fmla="*/ 441 h 469"/>
                  <a:gd name="T26" fmla="*/ 75 w 412"/>
                  <a:gd name="T27" fmla="*/ 416 h 469"/>
                  <a:gd name="T28" fmla="*/ 47 w 412"/>
                  <a:gd name="T29" fmla="*/ 384 h 469"/>
                  <a:gd name="T30" fmla="*/ 24 w 412"/>
                  <a:gd name="T31" fmla="*/ 346 h 469"/>
                  <a:gd name="T32" fmla="*/ 9 w 412"/>
                  <a:gd name="T33" fmla="*/ 304 h 469"/>
                  <a:gd name="T34" fmla="*/ 1 w 412"/>
                  <a:gd name="T35" fmla="*/ 259 h 469"/>
                  <a:gd name="T36" fmla="*/ 0 w 412"/>
                  <a:gd name="T37" fmla="*/ 234 h 469"/>
                  <a:gd name="T38" fmla="*/ 1 w 412"/>
                  <a:gd name="T39" fmla="*/ 211 h 469"/>
                  <a:gd name="T40" fmla="*/ 9 w 412"/>
                  <a:gd name="T41" fmla="*/ 164 h 469"/>
                  <a:gd name="T42" fmla="*/ 24 w 412"/>
                  <a:gd name="T43" fmla="*/ 122 h 469"/>
                  <a:gd name="T44" fmla="*/ 47 w 412"/>
                  <a:gd name="T45" fmla="*/ 85 h 469"/>
                  <a:gd name="T46" fmla="*/ 75 w 412"/>
                  <a:gd name="T47" fmla="*/ 53 h 469"/>
                  <a:gd name="T48" fmla="*/ 107 w 412"/>
                  <a:gd name="T49" fmla="*/ 28 h 469"/>
                  <a:gd name="T50" fmla="*/ 144 w 412"/>
                  <a:gd name="T51" fmla="*/ 9 h 469"/>
                  <a:gd name="T52" fmla="*/ 185 w 412"/>
                  <a:gd name="T53" fmla="*/ 1 h 469"/>
                  <a:gd name="T54" fmla="*/ 205 w 412"/>
                  <a:gd name="T55" fmla="*/ 0 h 469"/>
                  <a:gd name="T56" fmla="*/ 227 w 412"/>
                  <a:gd name="T57" fmla="*/ 1 h 469"/>
                  <a:gd name="T58" fmla="*/ 267 w 412"/>
                  <a:gd name="T59" fmla="*/ 9 h 469"/>
                  <a:gd name="T60" fmla="*/ 304 w 412"/>
                  <a:gd name="T61" fmla="*/ 28 h 469"/>
                  <a:gd name="T62" fmla="*/ 337 w 412"/>
                  <a:gd name="T63" fmla="*/ 53 h 469"/>
                  <a:gd name="T64" fmla="*/ 365 w 412"/>
                  <a:gd name="T65" fmla="*/ 85 h 469"/>
                  <a:gd name="T66" fmla="*/ 387 w 412"/>
                  <a:gd name="T67" fmla="*/ 122 h 469"/>
                  <a:gd name="T68" fmla="*/ 402 w 412"/>
                  <a:gd name="T69" fmla="*/ 164 h 469"/>
                  <a:gd name="T70" fmla="*/ 411 w 412"/>
                  <a:gd name="T71" fmla="*/ 211 h 469"/>
                  <a:gd name="T72" fmla="*/ 412 w 412"/>
                  <a:gd name="T73" fmla="*/ 234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2" h="469">
                    <a:moveTo>
                      <a:pt x="412" y="234"/>
                    </a:moveTo>
                    <a:lnTo>
                      <a:pt x="411" y="259"/>
                    </a:lnTo>
                    <a:lnTo>
                      <a:pt x="402" y="304"/>
                    </a:lnTo>
                    <a:lnTo>
                      <a:pt x="387" y="346"/>
                    </a:lnTo>
                    <a:lnTo>
                      <a:pt x="365" y="384"/>
                    </a:lnTo>
                    <a:lnTo>
                      <a:pt x="337" y="416"/>
                    </a:lnTo>
                    <a:lnTo>
                      <a:pt x="304" y="441"/>
                    </a:lnTo>
                    <a:lnTo>
                      <a:pt x="267" y="460"/>
                    </a:lnTo>
                    <a:lnTo>
                      <a:pt x="227" y="469"/>
                    </a:lnTo>
                    <a:lnTo>
                      <a:pt x="205" y="469"/>
                    </a:lnTo>
                    <a:lnTo>
                      <a:pt x="185" y="469"/>
                    </a:lnTo>
                    <a:lnTo>
                      <a:pt x="144" y="460"/>
                    </a:lnTo>
                    <a:lnTo>
                      <a:pt x="107" y="441"/>
                    </a:lnTo>
                    <a:lnTo>
                      <a:pt x="75" y="416"/>
                    </a:lnTo>
                    <a:lnTo>
                      <a:pt x="47" y="384"/>
                    </a:lnTo>
                    <a:lnTo>
                      <a:pt x="24" y="346"/>
                    </a:lnTo>
                    <a:lnTo>
                      <a:pt x="9" y="304"/>
                    </a:lnTo>
                    <a:lnTo>
                      <a:pt x="1" y="259"/>
                    </a:lnTo>
                    <a:lnTo>
                      <a:pt x="0" y="234"/>
                    </a:lnTo>
                    <a:lnTo>
                      <a:pt x="1" y="211"/>
                    </a:lnTo>
                    <a:lnTo>
                      <a:pt x="9" y="164"/>
                    </a:lnTo>
                    <a:lnTo>
                      <a:pt x="24" y="122"/>
                    </a:lnTo>
                    <a:lnTo>
                      <a:pt x="47" y="85"/>
                    </a:lnTo>
                    <a:lnTo>
                      <a:pt x="75" y="53"/>
                    </a:lnTo>
                    <a:lnTo>
                      <a:pt x="107" y="28"/>
                    </a:lnTo>
                    <a:lnTo>
                      <a:pt x="144" y="9"/>
                    </a:lnTo>
                    <a:lnTo>
                      <a:pt x="185" y="1"/>
                    </a:lnTo>
                    <a:lnTo>
                      <a:pt x="205" y="0"/>
                    </a:lnTo>
                    <a:lnTo>
                      <a:pt x="227" y="1"/>
                    </a:lnTo>
                    <a:lnTo>
                      <a:pt x="267" y="9"/>
                    </a:lnTo>
                    <a:lnTo>
                      <a:pt x="304" y="28"/>
                    </a:lnTo>
                    <a:lnTo>
                      <a:pt x="337" y="53"/>
                    </a:lnTo>
                    <a:lnTo>
                      <a:pt x="365" y="85"/>
                    </a:lnTo>
                    <a:lnTo>
                      <a:pt x="387" y="122"/>
                    </a:lnTo>
                    <a:lnTo>
                      <a:pt x="402" y="164"/>
                    </a:lnTo>
                    <a:lnTo>
                      <a:pt x="411" y="211"/>
                    </a:lnTo>
                    <a:lnTo>
                      <a:pt x="412" y="234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9">
                <a:extLst>
                  <a:ext uri="{FF2B5EF4-FFF2-40B4-BE49-F238E27FC236}">
                    <a16:creationId xmlns:a16="http://schemas.microsoft.com/office/drawing/2014/main" id="{42C13A04-6CBD-43FE-AD6A-AC66F8927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3" y="3006"/>
                <a:ext cx="409" cy="464"/>
              </a:xfrm>
              <a:custGeom>
                <a:avLst/>
                <a:gdLst>
                  <a:gd name="T0" fmla="*/ 1637 w 1638"/>
                  <a:gd name="T1" fmla="*/ 567 h 1857"/>
                  <a:gd name="T2" fmla="*/ 1620 w 1638"/>
                  <a:gd name="T3" fmla="*/ 445 h 1857"/>
                  <a:gd name="T4" fmla="*/ 1577 w 1638"/>
                  <a:gd name="T5" fmla="*/ 333 h 1857"/>
                  <a:gd name="T6" fmla="*/ 1509 w 1638"/>
                  <a:gd name="T7" fmla="*/ 234 h 1857"/>
                  <a:gd name="T8" fmla="*/ 1415 w 1638"/>
                  <a:gd name="T9" fmla="*/ 150 h 1857"/>
                  <a:gd name="T10" fmla="*/ 1295 w 1638"/>
                  <a:gd name="T11" fmla="*/ 83 h 1857"/>
                  <a:gd name="T12" fmla="*/ 1146 w 1638"/>
                  <a:gd name="T13" fmla="*/ 35 h 1857"/>
                  <a:gd name="T14" fmla="*/ 970 w 1638"/>
                  <a:gd name="T15" fmla="*/ 7 h 1857"/>
                  <a:gd name="T16" fmla="*/ 819 w 1638"/>
                  <a:gd name="T17" fmla="*/ 0 h 1857"/>
                  <a:gd name="T18" fmla="*/ 668 w 1638"/>
                  <a:gd name="T19" fmla="*/ 7 h 1857"/>
                  <a:gd name="T20" fmla="*/ 491 w 1638"/>
                  <a:gd name="T21" fmla="*/ 35 h 1857"/>
                  <a:gd name="T22" fmla="*/ 343 w 1638"/>
                  <a:gd name="T23" fmla="*/ 83 h 1857"/>
                  <a:gd name="T24" fmla="*/ 223 w 1638"/>
                  <a:gd name="T25" fmla="*/ 150 h 1857"/>
                  <a:gd name="T26" fmla="*/ 129 w 1638"/>
                  <a:gd name="T27" fmla="*/ 234 h 1857"/>
                  <a:gd name="T28" fmla="*/ 61 w 1638"/>
                  <a:gd name="T29" fmla="*/ 333 h 1857"/>
                  <a:gd name="T30" fmla="*/ 18 w 1638"/>
                  <a:gd name="T31" fmla="*/ 445 h 1857"/>
                  <a:gd name="T32" fmla="*/ 0 w 1638"/>
                  <a:gd name="T33" fmla="*/ 567 h 1857"/>
                  <a:gd name="T34" fmla="*/ 0 w 1638"/>
                  <a:gd name="T35" fmla="*/ 669 h 1857"/>
                  <a:gd name="T36" fmla="*/ 7 w 1638"/>
                  <a:gd name="T37" fmla="*/ 993 h 1857"/>
                  <a:gd name="T38" fmla="*/ 38 w 1638"/>
                  <a:gd name="T39" fmla="*/ 1202 h 1857"/>
                  <a:gd name="T40" fmla="*/ 99 w 1638"/>
                  <a:gd name="T41" fmla="*/ 1409 h 1857"/>
                  <a:gd name="T42" fmla="*/ 205 w 1638"/>
                  <a:gd name="T43" fmla="*/ 1595 h 1857"/>
                  <a:gd name="T44" fmla="*/ 342 w 1638"/>
                  <a:gd name="T45" fmla="*/ 1727 h 1857"/>
                  <a:gd name="T46" fmla="*/ 444 w 1638"/>
                  <a:gd name="T47" fmla="*/ 1784 h 1857"/>
                  <a:gd name="T48" fmla="*/ 563 w 1638"/>
                  <a:gd name="T49" fmla="*/ 1827 h 1857"/>
                  <a:gd name="T50" fmla="*/ 701 w 1638"/>
                  <a:gd name="T51" fmla="*/ 1852 h 1857"/>
                  <a:gd name="T52" fmla="*/ 819 w 1638"/>
                  <a:gd name="T53" fmla="*/ 1857 h 1857"/>
                  <a:gd name="T54" fmla="*/ 937 w 1638"/>
                  <a:gd name="T55" fmla="*/ 1852 h 1857"/>
                  <a:gd name="T56" fmla="*/ 1075 w 1638"/>
                  <a:gd name="T57" fmla="*/ 1827 h 1857"/>
                  <a:gd name="T58" fmla="*/ 1193 w 1638"/>
                  <a:gd name="T59" fmla="*/ 1784 h 1857"/>
                  <a:gd name="T60" fmla="*/ 1295 w 1638"/>
                  <a:gd name="T61" fmla="*/ 1727 h 1857"/>
                  <a:gd name="T62" fmla="*/ 1434 w 1638"/>
                  <a:gd name="T63" fmla="*/ 1595 h 1857"/>
                  <a:gd name="T64" fmla="*/ 1539 w 1638"/>
                  <a:gd name="T65" fmla="*/ 1409 h 1857"/>
                  <a:gd name="T66" fmla="*/ 1601 w 1638"/>
                  <a:gd name="T67" fmla="*/ 1202 h 1857"/>
                  <a:gd name="T68" fmla="*/ 1630 w 1638"/>
                  <a:gd name="T69" fmla="*/ 993 h 1857"/>
                  <a:gd name="T70" fmla="*/ 1638 w 1638"/>
                  <a:gd name="T71" fmla="*/ 669 h 1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38" h="1857">
                    <a:moveTo>
                      <a:pt x="1638" y="599"/>
                    </a:moveTo>
                    <a:lnTo>
                      <a:pt x="1637" y="567"/>
                    </a:lnTo>
                    <a:lnTo>
                      <a:pt x="1632" y="504"/>
                    </a:lnTo>
                    <a:lnTo>
                      <a:pt x="1620" y="445"/>
                    </a:lnTo>
                    <a:lnTo>
                      <a:pt x="1602" y="387"/>
                    </a:lnTo>
                    <a:lnTo>
                      <a:pt x="1577" y="333"/>
                    </a:lnTo>
                    <a:lnTo>
                      <a:pt x="1546" y="281"/>
                    </a:lnTo>
                    <a:lnTo>
                      <a:pt x="1509" y="234"/>
                    </a:lnTo>
                    <a:lnTo>
                      <a:pt x="1465" y="190"/>
                    </a:lnTo>
                    <a:lnTo>
                      <a:pt x="1415" y="150"/>
                    </a:lnTo>
                    <a:lnTo>
                      <a:pt x="1358" y="114"/>
                    </a:lnTo>
                    <a:lnTo>
                      <a:pt x="1295" y="83"/>
                    </a:lnTo>
                    <a:lnTo>
                      <a:pt x="1224" y="56"/>
                    </a:lnTo>
                    <a:lnTo>
                      <a:pt x="1146" y="35"/>
                    </a:lnTo>
                    <a:lnTo>
                      <a:pt x="1062" y="17"/>
                    </a:lnTo>
                    <a:lnTo>
                      <a:pt x="970" y="7"/>
                    </a:lnTo>
                    <a:lnTo>
                      <a:pt x="871" y="0"/>
                    </a:lnTo>
                    <a:lnTo>
                      <a:pt x="819" y="0"/>
                    </a:lnTo>
                    <a:lnTo>
                      <a:pt x="767" y="0"/>
                    </a:lnTo>
                    <a:lnTo>
                      <a:pt x="668" y="7"/>
                    </a:lnTo>
                    <a:lnTo>
                      <a:pt x="576" y="17"/>
                    </a:lnTo>
                    <a:lnTo>
                      <a:pt x="491" y="35"/>
                    </a:lnTo>
                    <a:lnTo>
                      <a:pt x="415" y="56"/>
                    </a:lnTo>
                    <a:lnTo>
                      <a:pt x="343" y="83"/>
                    </a:lnTo>
                    <a:lnTo>
                      <a:pt x="280" y="114"/>
                    </a:lnTo>
                    <a:lnTo>
                      <a:pt x="223" y="150"/>
                    </a:lnTo>
                    <a:lnTo>
                      <a:pt x="172" y="190"/>
                    </a:lnTo>
                    <a:lnTo>
                      <a:pt x="129" y="234"/>
                    </a:lnTo>
                    <a:lnTo>
                      <a:pt x="91" y="281"/>
                    </a:lnTo>
                    <a:lnTo>
                      <a:pt x="61" y="333"/>
                    </a:lnTo>
                    <a:lnTo>
                      <a:pt x="36" y="387"/>
                    </a:lnTo>
                    <a:lnTo>
                      <a:pt x="18" y="445"/>
                    </a:lnTo>
                    <a:lnTo>
                      <a:pt x="6" y="504"/>
                    </a:lnTo>
                    <a:lnTo>
                      <a:pt x="0" y="567"/>
                    </a:lnTo>
                    <a:lnTo>
                      <a:pt x="0" y="599"/>
                    </a:lnTo>
                    <a:lnTo>
                      <a:pt x="0" y="669"/>
                    </a:lnTo>
                    <a:lnTo>
                      <a:pt x="0" y="843"/>
                    </a:lnTo>
                    <a:lnTo>
                      <a:pt x="7" y="993"/>
                    </a:lnTo>
                    <a:lnTo>
                      <a:pt x="19" y="1097"/>
                    </a:lnTo>
                    <a:lnTo>
                      <a:pt x="38" y="1202"/>
                    </a:lnTo>
                    <a:lnTo>
                      <a:pt x="63" y="1307"/>
                    </a:lnTo>
                    <a:lnTo>
                      <a:pt x="99" y="1409"/>
                    </a:lnTo>
                    <a:lnTo>
                      <a:pt x="145" y="1505"/>
                    </a:lnTo>
                    <a:lnTo>
                      <a:pt x="205" y="1595"/>
                    </a:lnTo>
                    <a:lnTo>
                      <a:pt x="278" y="1674"/>
                    </a:lnTo>
                    <a:lnTo>
                      <a:pt x="342" y="1727"/>
                    </a:lnTo>
                    <a:lnTo>
                      <a:pt x="391" y="1757"/>
                    </a:lnTo>
                    <a:lnTo>
                      <a:pt x="444" y="1784"/>
                    </a:lnTo>
                    <a:lnTo>
                      <a:pt x="501" y="1808"/>
                    </a:lnTo>
                    <a:lnTo>
                      <a:pt x="563" y="1827"/>
                    </a:lnTo>
                    <a:lnTo>
                      <a:pt x="630" y="1842"/>
                    </a:lnTo>
                    <a:lnTo>
                      <a:pt x="701" y="1852"/>
                    </a:lnTo>
                    <a:lnTo>
                      <a:pt x="779" y="1857"/>
                    </a:lnTo>
                    <a:lnTo>
                      <a:pt x="819" y="1857"/>
                    </a:lnTo>
                    <a:lnTo>
                      <a:pt x="859" y="1857"/>
                    </a:lnTo>
                    <a:lnTo>
                      <a:pt x="937" y="1852"/>
                    </a:lnTo>
                    <a:lnTo>
                      <a:pt x="1008" y="1842"/>
                    </a:lnTo>
                    <a:lnTo>
                      <a:pt x="1075" y="1827"/>
                    </a:lnTo>
                    <a:lnTo>
                      <a:pt x="1136" y="1808"/>
                    </a:lnTo>
                    <a:lnTo>
                      <a:pt x="1193" y="1784"/>
                    </a:lnTo>
                    <a:lnTo>
                      <a:pt x="1246" y="1757"/>
                    </a:lnTo>
                    <a:lnTo>
                      <a:pt x="1295" y="1727"/>
                    </a:lnTo>
                    <a:lnTo>
                      <a:pt x="1360" y="1674"/>
                    </a:lnTo>
                    <a:lnTo>
                      <a:pt x="1434" y="1595"/>
                    </a:lnTo>
                    <a:lnTo>
                      <a:pt x="1493" y="1505"/>
                    </a:lnTo>
                    <a:lnTo>
                      <a:pt x="1539" y="1409"/>
                    </a:lnTo>
                    <a:lnTo>
                      <a:pt x="1575" y="1307"/>
                    </a:lnTo>
                    <a:lnTo>
                      <a:pt x="1601" y="1202"/>
                    </a:lnTo>
                    <a:lnTo>
                      <a:pt x="1619" y="1097"/>
                    </a:lnTo>
                    <a:lnTo>
                      <a:pt x="1630" y="993"/>
                    </a:lnTo>
                    <a:lnTo>
                      <a:pt x="1638" y="843"/>
                    </a:lnTo>
                    <a:lnTo>
                      <a:pt x="1638" y="669"/>
                    </a:lnTo>
                    <a:lnTo>
                      <a:pt x="1638" y="599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0">
                <a:extLst>
                  <a:ext uri="{FF2B5EF4-FFF2-40B4-BE49-F238E27FC236}">
                    <a16:creationId xmlns:a16="http://schemas.microsoft.com/office/drawing/2014/main" id="{36D3F258-EA81-4D0F-B8EE-832165AC2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" y="3230"/>
                <a:ext cx="44" cy="48"/>
              </a:xfrm>
              <a:custGeom>
                <a:avLst/>
                <a:gdLst>
                  <a:gd name="T0" fmla="*/ 176 w 176"/>
                  <a:gd name="T1" fmla="*/ 97 h 194"/>
                  <a:gd name="T2" fmla="*/ 175 w 176"/>
                  <a:gd name="T3" fmla="*/ 117 h 194"/>
                  <a:gd name="T4" fmla="*/ 162 w 176"/>
                  <a:gd name="T5" fmla="*/ 152 h 194"/>
                  <a:gd name="T6" fmla="*/ 138 w 176"/>
                  <a:gd name="T7" fmla="*/ 178 h 194"/>
                  <a:gd name="T8" fmla="*/ 106 w 176"/>
                  <a:gd name="T9" fmla="*/ 193 h 194"/>
                  <a:gd name="T10" fmla="*/ 88 w 176"/>
                  <a:gd name="T11" fmla="*/ 194 h 194"/>
                  <a:gd name="T12" fmla="*/ 70 w 176"/>
                  <a:gd name="T13" fmla="*/ 193 h 194"/>
                  <a:gd name="T14" fmla="*/ 38 w 176"/>
                  <a:gd name="T15" fmla="*/ 178 h 194"/>
                  <a:gd name="T16" fmla="*/ 14 w 176"/>
                  <a:gd name="T17" fmla="*/ 152 h 194"/>
                  <a:gd name="T18" fmla="*/ 1 w 176"/>
                  <a:gd name="T19" fmla="*/ 117 h 194"/>
                  <a:gd name="T20" fmla="*/ 0 w 176"/>
                  <a:gd name="T21" fmla="*/ 97 h 194"/>
                  <a:gd name="T22" fmla="*/ 1 w 176"/>
                  <a:gd name="T23" fmla="*/ 78 h 194"/>
                  <a:gd name="T24" fmla="*/ 14 w 176"/>
                  <a:gd name="T25" fmla="*/ 42 h 194"/>
                  <a:gd name="T26" fmla="*/ 38 w 176"/>
                  <a:gd name="T27" fmla="*/ 17 h 194"/>
                  <a:gd name="T28" fmla="*/ 70 w 176"/>
                  <a:gd name="T29" fmla="*/ 1 h 194"/>
                  <a:gd name="T30" fmla="*/ 88 w 176"/>
                  <a:gd name="T31" fmla="*/ 0 h 194"/>
                  <a:gd name="T32" fmla="*/ 106 w 176"/>
                  <a:gd name="T33" fmla="*/ 1 h 194"/>
                  <a:gd name="T34" fmla="*/ 138 w 176"/>
                  <a:gd name="T35" fmla="*/ 17 h 194"/>
                  <a:gd name="T36" fmla="*/ 162 w 176"/>
                  <a:gd name="T37" fmla="*/ 42 h 194"/>
                  <a:gd name="T38" fmla="*/ 175 w 176"/>
                  <a:gd name="T39" fmla="*/ 78 h 194"/>
                  <a:gd name="T40" fmla="*/ 176 w 176"/>
                  <a:gd name="T41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6" h="194">
                    <a:moveTo>
                      <a:pt x="176" y="97"/>
                    </a:moveTo>
                    <a:lnTo>
                      <a:pt x="175" y="117"/>
                    </a:lnTo>
                    <a:lnTo>
                      <a:pt x="162" y="152"/>
                    </a:lnTo>
                    <a:lnTo>
                      <a:pt x="138" y="178"/>
                    </a:lnTo>
                    <a:lnTo>
                      <a:pt x="106" y="193"/>
                    </a:lnTo>
                    <a:lnTo>
                      <a:pt x="88" y="194"/>
                    </a:lnTo>
                    <a:lnTo>
                      <a:pt x="70" y="193"/>
                    </a:lnTo>
                    <a:lnTo>
                      <a:pt x="38" y="178"/>
                    </a:lnTo>
                    <a:lnTo>
                      <a:pt x="14" y="152"/>
                    </a:lnTo>
                    <a:lnTo>
                      <a:pt x="1" y="117"/>
                    </a:lnTo>
                    <a:lnTo>
                      <a:pt x="0" y="97"/>
                    </a:lnTo>
                    <a:lnTo>
                      <a:pt x="1" y="78"/>
                    </a:lnTo>
                    <a:lnTo>
                      <a:pt x="14" y="42"/>
                    </a:lnTo>
                    <a:lnTo>
                      <a:pt x="38" y="17"/>
                    </a:lnTo>
                    <a:lnTo>
                      <a:pt x="70" y="1"/>
                    </a:lnTo>
                    <a:lnTo>
                      <a:pt x="88" y="0"/>
                    </a:lnTo>
                    <a:lnTo>
                      <a:pt x="106" y="1"/>
                    </a:lnTo>
                    <a:lnTo>
                      <a:pt x="138" y="17"/>
                    </a:lnTo>
                    <a:lnTo>
                      <a:pt x="162" y="42"/>
                    </a:lnTo>
                    <a:lnTo>
                      <a:pt x="175" y="78"/>
                    </a:lnTo>
                    <a:lnTo>
                      <a:pt x="176" y="97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1">
                <a:extLst>
                  <a:ext uri="{FF2B5EF4-FFF2-40B4-BE49-F238E27FC236}">
                    <a16:creationId xmlns:a16="http://schemas.microsoft.com/office/drawing/2014/main" id="{52E221FD-80F2-4F39-A36C-DA99913F9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3236"/>
                <a:ext cx="13" cy="14"/>
              </a:xfrm>
              <a:custGeom>
                <a:avLst/>
                <a:gdLst>
                  <a:gd name="T0" fmla="*/ 53 w 53"/>
                  <a:gd name="T1" fmla="*/ 27 h 54"/>
                  <a:gd name="T2" fmla="*/ 51 w 53"/>
                  <a:gd name="T3" fmla="*/ 38 h 54"/>
                  <a:gd name="T4" fmla="*/ 37 w 53"/>
                  <a:gd name="T5" fmla="*/ 52 h 54"/>
                  <a:gd name="T6" fmla="*/ 26 w 53"/>
                  <a:gd name="T7" fmla="*/ 54 h 54"/>
                  <a:gd name="T8" fmla="*/ 15 w 53"/>
                  <a:gd name="T9" fmla="*/ 52 h 54"/>
                  <a:gd name="T10" fmla="*/ 1 w 53"/>
                  <a:gd name="T11" fmla="*/ 38 h 54"/>
                  <a:gd name="T12" fmla="*/ 0 w 53"/>
                  <a:gd name="T13" fmla="*/ 27 h 54"/>
                  <a:gd name="T14" fmla="*/ 1 w 53"/>
                  <a:gd name="T15" fmla="*/ 16 h 54"/>
                  <a:gd name="T16" fmla="*/ 15 w 53"/>
                  <a:gd name="T17" fmla="*/ 2 h 54"/>
                  <a:gd name="T18" fmla="*/ 26 w 53"/>
                  <a:gd name="T19" fmla="*/ 0 h 54"/>
                  <a:gd name="T20" fmla="*/ 37 w 53"/>
                  <a:gd name="T21" fmla="*/ 2 h 54"/>
                  <a:gd name="T22" fmla="*/ 51 w 53"/>
                  <a:gd name="T23" fmla="*/ 16 h 54"/>
                  <a:gd name="T24" fmla="*/ 53 w 53"/>
                  <a:gd name="T25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4">
                    <a:moveTo>
                      <a:pt x="53" y="27"/>
                    </a:moveTo>
                    <a:lnTo>
                      <a:pt x="51" y="38"/>
                    </a:lnTo>
                    <a:lnTo>
                      <a:pt x="37" y="52"/>
                    </a:lnTo>
                    <a:lnTo>
                      <a:pt x="26" y="54"/>
                    </a:lnTo>
                    <a:lnTo>
                      <a:pt x="15" y="52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1" y="16"/>
                    </a:lnTo>
                    <a:lnTo>
                      <a:pt x="15" y="2"/>
                    </a:lnTo>
                    <a:lnTo>
                      <a:pt x="26" y="0"/>
                    </a:lnTo>
                    <a:lnTo>
                      <a:pt x="37" y="2"/>
                    </a:lnTo>
                    <a:lnTo>
                      <a:pt x="51" y="16"/>
                    </a:lnTo>
                    <a:lnTo>
                      <a:pt x="53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2">
                <a:extLst>
                  <a:ext uri="{FF2B5EF4-FFF2-40B4-BE49-F238E27FC236}">
                    <a16:creationId xmlns:a16="http://schemas.microsoft.com/office/drawing/2014/main" id="{E8D3F13C-7C50-4F39-B57F-0F04231F2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0" y="3165"/>
                <a:ext cx="73" cy="31"/>
              </a:xfrm>
              <a:custGeom>
                <a:avLst/>
                <a:gdLst>
                  <a:gd name="T0" fmla="*/ 9 w 291"/>
                  <a:gd name="T1" fmla="*/ 115 h 126"/>
                  <a:gd name="T2" fmla="*/ 17 w 291"/>
                  <a:gd name="T3" fmla="*/ 118 h 126"/>
                  <a:gd name="T4" fmla="*/ 36 w 291"/>
                  <a:gd name="T5" fmla="*/ 117 h 126"/>
                  <a:gd name="T6" fmla="*/ 69 w 291"/>
                  <a:gd name="T7" fmla="*/ 106 h 126"/>
                  <a:gd name="T8" fmla="*/ 114 w 291"/>
                  <a:gd name="T9" fmla="*/ 95 h 126"/>
                  <a:gd name="T10" fmla="*/ 151 w 291"/>
                  <a:gd name="T11" fmla="*/ 90 h 126"/>
                  <a:gd name="T12" fmla="*/ 194 w 291"/>
                  <a:gd name="T13" fmla="*/ 96 h 126"/>
                  <a:gd name="T14" fmla="*/ 245 w 291"/>
                  <a:gd name="T15" fmla="*/ 111 h 126"/>
                  <a:gd name="T16" fmla="*/ 273 w 291"/>
                  <a:gd name="T17" fmla="*/ 125 h 126"/>
                  <a:gd name="T18" fmla="*/ 278 w 291"/>
                  <a:gd name="T19" fmla="*/ 126 h 126"/>
                  <a:gd name="T20" fmla="*/ 286 w 291"/>
                  <a:gd name="T21" fmla="*/ 118 h 126"/>
                  <a:gd name="T22" fmla="*/ 291 w 291"/>
                  <a:gd name="T23" fmla="*/ 102 h 126"/>
                  <a:gd name="T24" fmla="*/ 289 w 291"/>
                  <a:gd name="T25" fmla="*/ 79 h 126"/>
                  <a:gd name="T26" fmla="*/ 279 w 291"/>
                  <a:gd name="T27" fmla="*/ 55 h 126"/>
                  <a:gd name="T28" fmla="*/ 260 w 291"/>
                  <a:gd name="T29" fmla="*/ 31 h 126"/>
                  <a:gd name="T30" fmla="*/ 227 w 291"/>
                  <a:gd name="T31" fmla="*/ 12 h 126"/>
                  <a:gd name="T32" fmla="*/ 182 w 291"/>
                  <a:gd name="T33" fmla="*/ 1 h 126"/>
                  <a:gd name="T34" fmla="*/ 152 w 291"/>
                  <a:gd name="T35" fmla="*/ 0 h 126"/>
                  <a:gd name="T36" fmla="*/ 126 w 291"/>
                  <a:gd name="T37" fmla="*/ 0 h 126"/>
                  <a:gd name="T38" fmla="*/ 83 w 291"/>
                  <a:gd name="T39" fmla="*/ 8 h 126"/>
                  <a:gd name="T40" fmla="*/ 50 w 291"/>
                  <a:gd name="T41" fmla="*/ 23 h 126"/>
                  <a:gd name="T42" fmla="*/ 26 w 291"/>
                  <a:gd name="T43" fmla="*/ 43 h 126"/>
                  <a:gd name="T44" fmla="*/ 10 w 291"/>
                  <a:gd name="T45" fmla="*/ 63 h 126"/>
                  <a:gd name="T46" fmla="*/ 2 w 291"/>
                  <a:gd name="T47" fmla="*/ 83 h 126"/>
                  <a:gd name="T48" fmla="*/ 0 w 291"/>
                  <a:gd name="T49" fmla="*/ 100 h 126"/>
                  <a:gd name="T50" fmla="*/ 4 w 291"/>
                  <a:gd name="T51" fmla="*/ 113 h 126"/>
                  <a:gd name="T52" fmla="*/ 9 w 291"/>
                  <a:gd name="T53" fmla="*/ 11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1" h="126">
                    <a:moveTo>
                      <a:pt x="9" y="115"/>
                    </a:moveTo>
                    <a:lnTo>
                      <a:pt x="17" y="118"/>
                    </a:lnTo>
                    <a:lnTo>
                      <a:pt x="36" y="117"/>
                    </a:lnTo>
                    <a:lnTo>
                      <a:pt x="69" y="106"/>
                    </a:lnTo>
                    <a:lnTo>
                      <a:pt x="114" y="95"/>
                    </a:lnTo>
                    <a:lnTo>
                      <a:pt x="151" y="90"/>
                    </a:lnTo>
                    <a:lnTo>
                      <a:pt x="194" y="96"/>
                    </a:lnTo>
                    <a:lnTo>
                      <a:pt x="245" y="111"/>
                    </a:lnTo>
                    <a:lnTo>
                      <a:pt x="273" y="125"/>
                    </a:lnTo>
                    <a:lnTo>
                      <a:pt x="278" y="126"/>
                    </a:lnTo>
                    <a:lnTo>
                      <a:pt x="286" y="118"/>
                    </a:lnTo>
                    <a:lnTo>
                      <a:pt x="291" y="102"/>
                    </a:lnTo>
                    <a:lnTo>
                      <a:pt x="289" y="79"/>
                    </a:lnTo>
                    <a:lnTo>
                      <a:pt x="279" y="55"/>
                    </a:lnTo>
                    <a:lnTo>
                      <a:pt x="260" y="31"/>
                    </a:lnTo>
                    <a:lnTo>
                      <a:pt x="227" y="12"/>
                    </a:lnTo>
                    <a:lnTo>
                      <a:pt x="182" y="1"/>
                    </a:lnTo>
                    <a:lnTo>
                      <a:pt x="152" y="0"/>
                    </a:lnTo>
                    <a:lnTo>
                      <a:pt x="126" y="0"/>
                    </a:lnTo>
                    <a:lnTo>
                      <a:pt x="83" y="8"/>
                    </a:lnTo>
                    <a:lnTo>
                      <a:pt x="50" y="23"/>
                    </a:lnTo>
                    <a:lnTo>
                      <a:pt x="26" y="43"/>
                    </a:lnTo>
                    <a:lnTo>
                      <a:pt x="10" y="63"/>
                    </a:lnTo>
                    <a:lnTo>
                      <a:pt x="2" y="83"/>
                    </a:lnTo>
                    <a:lnTo>
                      <a:pt x="0" y="100"/>
                    </a:lnTo>
                    <a:lnTo>
                      <a:pt x="4" y="113"/>
                    </a:lnTo>
                    <a:lnTo>
                      <a:pt x="9" y="115"/>
                    </a:lnTo>
                    <a:close/>
                  </a:path>
                </a:pathLst>
              </a:custGeom>
              <a:solidFill>
                <a:srgbClr val="5136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3">
                <a:extLst>
                  <a:ext uri="{FF2B5EF4-FFF2-40B4-BE49-F238E27FC236}">
                    <a16:creationId xmlns:a16="http://schemas.microsoft.com/office/drawing/2014/main" id="{1D94176A-F1DE-49E9-BF95-23FF8F478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8" y="3230"/>
                <a:ext cx="44" cy="48"/>
              </a:xfrm>
              <a:custGeom>
                <a:avLst/>
                <a:gdLst>
                  <a:gd name="T0" fmla="*/ 176 w 176"/>
                  <a:gd name="T1" fmla="*/ 97 h 194"/>
                  <a:gd name="T2" fmla="*/ 175 w 176"/>
                  <a:gd name="T3" fmla="*/ 117 h 194"/>
                  <a:gd name="T4" fmla="*/ 162 w 176"/>
                  <a:gd name="T5" fmla="*/ 152 h 194"/>
                  <a:gd name="T6" fmla="*/ 138 w 176"/>
                  <a:gd name="T7" fmla="*/ 178 h 194"/>
                  <a:gd name="T8" fmla="*/ 106 w 176"/>
                  <a:gd name="T9" fmla="*/ 193 h 194"/>
                  <a:gd name="T10" fmla="*/ 88 w 176"/>
                  <a:gd name="T11" fmla="*/ 194 h 194"/>
                  <a:gd name="T12" fmla="*/ 70 w 176"/>
                  <a:gd name="T13" fmla="*/ 193 h 194"/>
                  <a:gd name="T14" fmla="*/ 38 w 176"/>
                  <a:gd name="T15" fmla="*/ 178 h 194"/>
                  <a:gd name="T16" fmla="*/ 14 w 176"/>
                  <a:gd name="T17" fmla="*/ 152 h 194"/>
                  <a:gd name="T18" fmla="*/ 1 w 176"/>
                  <a:gd name="T19" fmla="*/ 117 h 194"/>
                  <a:gd name="T20" fmla="*/ 0 w 176"/>
                  <a:gd name="T21" fmla="*/ 97 h 194"/>
                  <a:gd name="T22" fmla="*/ 1 w 176"/>
                  <a:gd name="T23" fmla="*/ 78 h 194"/>
                  <a:gd name="T24" fmla="*/ 14 w 176"/>
                  <a:gd name="T25" fmla="*/ 42 h 194"/>
                  <a:gd name="T26" fmla="*/ 38 w 176"/>
                  <a:gd name="T27" fmla="*/ 17 h 194"/>
                  <a:gd name="T28" fmla="*/ 70 w 176"/>
                  <a:gd name="T29" fmla="*/ 1 h 194"/>
                  <a:gd name="T30" fmla="*/ 88 w 176"/>
                  <a:gd name="T31" fmla="*/ 0 h 194"/>
                  <a:gd name="T32" fmla="*/ 106 w 176"/>
                  <a:gd name="T33" fmla="*/ 1 h 194"/>
                  <a:gd name="T34" fmla="*/ 138 w 176"/>
                  <a:gd name="T35" fmla="*/ 17 h 194"/>
                  <a:gd name="T36" fmla="*/ 162 w 176"/>
                  <a:gd name="T37" fmla="*/ 42 h 194"/>
                  <a:gd name="T38" fmla="*/ 175 w 176"/>
                  <a:gd name="T39" fmla="*/ 78 h 194"/>
                  <a:gd name="T40" fmla="*/ 176 w 176"/>
                  <a:gd name="T41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6" h="194">
                    <a:moveTo>
                      <a:pt x="176" y="97"/>
                    </a:moveTo>
                    <a:lnTo>
                      <a:pt x="175" y="117"/>
                    </a:lnTo>
                    <a:lnTo>
                      <a:pt x="162" y="152"/>
                    </a:lnTo>
                    <a:lnTo>
                      <a:pt x="138" y="178"/>
                    </a:lnTo>
                    <a:lnTo>
                      <a:pt x="106" y="193"/>
                    </a:lnTo>
                    <a:lnTo>
                      <a:pt x="88" y="194"/>
                    </a:lnTo>
                    <a:lnTo>
                      <a:pt x="70" y="193"/>
                    </a:lnTo>
                    <a:lnTo>
                      <a:pt x="38" y="178"/>
                    </a:lnTo>
                    <a:lnTo>
                      <a:pt x="14" y="152"/>
                    </a:lnTo>
                    <a:lnTo>
                      <a:pt x="1" y="117"/>
                    </a:lnTo>
                    <a:lnTo>
                      <a:pt x="0" y="97"/>
                    </a:lnTo>
                    <a:lnTo>
                      <a:pt x="1" y="78"/>
                    </a:lnTo>
                    <a:lnTo>
                      <a:pt x="14" y="42"/>
                    </a:lnTo>
                    <a:lnTo>
                      <a:pt x="38" y="17"/>
                    </a:lnTo>
                    <a:lnTo>
                      <a:pt x="70" y="1"/>
                    </a:lnTo>
                    <a:lnTo>
                      <a:pt x="88" y="0"/>
                    </a:lnTo>
                    <a:lnTo>
                      <a:pt x="106" y="1"/>
                    </a:lnTo>
                    <a:lnTo>
                      <a:pt x="138" y="17"/>
                    </a:lnTo>
                    <a:lnTo>
                      <a:pt x="162" y="42"/>
                    </a:lnTo>
                    <a:lnTo>
                      <a:pt x="175" y="78"/>
                    </a:lnTo>
                    <a:lnTo>
                      <a:pt x="176" y="97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4">
                <a:extLst>
                  <a:ext uri="{FF2B5EF4-FFF2-40B4-BE49-F238E27FC236}">
                    <a16:creationId xmlns:a16="http://schemas.microsoft.com/office/drawing/2014/main" id="{2504FDCE-EEB6-4D15-9902-3C812BAC4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3236"/>
                <a:ext cx="13" cy="14"/>
              </a:xfrm>
              <a:custGeom>
                <a:avLst/>
                <a:gdLst>
                  <a:gd name="T0" fmla="*/ 54 w 54"/>
                  <a:gd name="T1" fmla="*/ 27 h 54"/>
                  <a:gd name="T2" fmla="*/ 52 w 54"/>
                  <a:gd name="T3" fmla="*/ 38 h 54"/>
                  <a:gd name="T4" fmla="*/ 38 w 54"/>
                  <a:gd name="T5" fmla="*/ 52 h 54"/>
                  <a:gd name="T6" fmla="*/ 27 w 54"/>
                  <a:gd name="T7" fmla="*/ 54 h 54"/>
                  <a:gd name="T8" fmla="*/ 16 w 54"/>
                  <a:gd name="T9" fmla="*/ 52 h 54"/>
                  <a:gd name="T10" fmla="*/ 2 w 54"/>
                  <a:gd name="T11" fmla="*/ 38 h 54"/>
                  <a:gd name="T12" fmla="*/ 0 w 54"/>
                  <a:gd name="T13" fmla="*/ 27 h 54"/>
                  <a:gd name="T14" fmla="*/ 2 w 54"/>
                  <a:gd name="T15" fmla="*/ 16 h 54"/>
                  <a:gd name="T16" fmla="*/ 16 w 54"/>
                  <a:gd name="T17" fmla="*/ 2 h 54"/>
                  <a:gd name="T18" fmla="*/ 27 w 54"/>
                  <a:gd name="T19" fmla="*/ 0 h 54"/>
                  <a:gd name="T20" fmla="*/ 38 w 54"/>
                  <a:gd name="T21" fmla="*/ 2 h 54"/>
                  <a:gd name="T22" fmla="*/ 52 w 54"/>
                  <a:gd name="T23" fmla="*/ 16 h 54"/>
                  <a:gd name="T24" fmla="*/ 54 w 54"/>
                  <a:gd name="T25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54">
                    <a:moveTo>
                      <a:pt x="54" y="27"/>
                    </a:moveTo>
                    <a:lnTo>
                      <a:pt x="52" y="38"/>
                    </a:lnTo>
                    <a:lnTo>
                      <a:pt x="38" y="52"/>
                    </a:lnTo>
                    <a:lnTo>
                      <a:pt x="27" y="54"/>
                    </a:lnTo>
                    <a:lnTo>
                      <a:pt x="16" y="52"/>
                    </a:lnTo>
                    <a:lnTo>
                      <a:pt x="2" y="38"/>
                    </a:lnTo>
                    <a:lnTo>
                      <a:pt x="0" y="27"/>
                    </a:lnTo>
                    <a:lnTo>
                      <a:pt x="2" y="16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2" y="16"/>
                    </a:lnTo>
                    <a:lnTo>
                      <a:pt x="54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5">
                <a:extLst>
                  <a:ext uri="{FF2B5EF4-FFF2-40B4-BE49-F238E27FC236}">
                    <a16:creationId xmlns:a16="http://schemas.microsoft.com/office/drawing/2014/main" id="{88AADB30-C022-45C2-B9A3-FB8EBA537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2" y="3165"/>
                <a:ext cx="73" cy="31"/>
              </a:xfrm>
              <a:custGeom>
                <a:avLst/>
                <a:gdLst>
                  <a:gd name="T0" fmla="*/ 281 w 290"/>
                  <a:gd name="T1" fmla="*/ 115 h 126"/>
                  <a:gd name="T2" fmla="*/ 274 w 290"/>
                  <a:gd name="T3" fmla="*/ 118 h 126"/>
                  <a:gd name="T4" fmla="*/ 255 w 290"/>
                  <a:gd name="T5" fmla="*/ 117 h 126"/>
                  <a:gd name="T6" fmla="*/ 221 w 290"/>
                  <a:gd name="T7" fmla="*/ 106 h 126"/>
                  <a:gd name="T8" fmla="*/ 176 w 290"/>
                  <a:gd name="T9" fmla="*/ 95 h 126"/>
                  <a:gd name="T10" fmla="*/ 139 w 290"/>
                  <a:gd name="T11" fmla="*/ 90 h 126"/>
                  <a:gd name="T12" fmla="*/ 97 w 290"/>
                  <a:gd name="T13" fmla="*/ 96 h 126"/>
                  <a:gd name="T14" fmla="*/ 46 w 290"/>
                  <a:gd name="T15" fmla="*/ 111 h 126"/>
                  <a:gd name="T16" fmla="*/ 18 w 290"/>
                  <a:gd name="T17" fmla="*/ 125 h 126"/>
                  <a:gd name="T18" fmla="*/ 13 w 290"/>
                  <a:gd name="T19" fmla="*/ 126 h 126"/>
                  <a:gd name="T20" fmla="*/ 4 w 290"/>
                  <a:gd name="T21" fmla="*/ 118 h 126"/>
                  <a:gd name="T22" fmla="*/ 0 w 290"/>
                  <a:gd name="T23" fmla="*/ 102 h 126"/>
                  <a:gd name="T24" fmla="*/ 2 w 290"/>
                  <a:gd name="T25" fmla="*/ 79 h 126"/>
                  <a:gd name="T26" fmla="*/ 12 w 290"/>
                  <a:gd name="T27" fmla="*/ 55 h 126"/>
                  <a:gd name="T28" fmla="*/ 31 w 290"/>
                  <a:gd name="T29" fmla="*/ 31 h 126"/>
                  <a:gd name="T30" fmla="*/ 64 w 290"/>
                  <a:gd name="T31" fmla="*/ 12 h 126"/>
                  <a:gd name="T32" fmla="*/ 109 w 290"/>
                  <a:gd name="T33" fmla="*/ 1 h 126"/>
                  <a:gd name="T34" fmla="*/ 139 w 290"/>
                  <a:gd name="T35" fmla="*/ 0 h 126"/>
                  <a:gd name="T36" fmla="*/ 165 w 290"/>
                  <a:gd name="T37" fmla="*/ 0 h 126"/>
                  <a:gd name="T38" fmla="*/ 208 w 290"/>
                  <a:gd name="T39" fmla="*/ 8 h 126"/>
                  <a:gd name="T40" fmla="*/ 240 w 290"/>
                  <a:gd name="T41" fmla="*/ 23 h 126"/>
                  <a:gd name="T42" fmla="*/ 265 w 290"/>
                  <a:gd name="T43" fmla="*/ 43 h 126"/>
                  <a:gd name="T44" fmla="*/ 280 w 290"/>
                  <a:gd name="T45" fmla="*/ 63 h 126"/>
                  <a:gd name="T46" fmla="*/ 289 w 290"/>
                  <a:gd name="T47" fmla="*/ 83 h 126"/>
                  <a:gd name="T48" fmla="*/ 290 w 290"/>
                  <a:gd name="T49" fmla="*/ 100 h 126"/>
                  <a:gd name="T50" fmla="*/ 286 w 290"/>
                  <a:gd name="T51" fmla="*/ 113 h 126"/>
                  <a:gd name="T52" fmla="*/ 281 w 290"/>
                  <a:gd name="T53" fmla="*/ 11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0" h="126">
                    <a:moveTo>
                      <a:pt x="281" y="115"/>
                    </a:moveTo>
                    <a:lnTo>
                      <a:pt x="274" y="118"/>
                    </a:lnTo>
                    <a:lnTo>
                      <a:pt x="255" y="117"/>
                    </a:lnTo>
                    <a:lnTo>
                      <a:pt x="221" y="106"/>
                    </a:lnTo>
                    <a:lnTo>
                      <a:pt x="176" y="95"/>
                    </a:lnTo>
                    <a:lnTo>
                      <a:pt x="139" y="90"/>
                    </a:lnTo>
                    <a:lnTo>
                      <a:pt x="97" y="96"/>
                    </a:lnTo>
                    <a:lnTo>
                      <a:pt x="46" y="111"/>
                    </a:lnTo>
                    <a:lnTo>
                      <a:pt x="18" y="125"/>
                    </a:lnTo>
                    <a:lnTo>
                      <a:pt x="13" y="126"/>
                    </a:lnTo>
                    <a:lnTo>
                      <a:pt x="4" y="118"/>
                    </a:lnTo>
                    <a:lnTo>
                      <a:pt x="0" y="102"/>
                    </a:lnTo>
                    <a:lnTo>
                      <a:pt x="2" y="79"/>
                    </a:lnTo>
                    <a:lnTo>
                      <a:pt x="12" y="55"/>
                    </a:lnTo>
                    <a:lnTo>
                      <a:pt x="31" y="31"/>
                    </a:lnTo>
                    <a:lnTo>
                      <a:pt x="64" y="12"/>
                    </a:lnTo>
                    <a:lnTo>
                      <a:pt x="109" y="1"/>
                    </a:lnTo>
                    <a:lnTo>
                      <a:pt x="139" y="0"/>
                    </a:lnTo>
                    <a:lnTo>
                      <a:pt x="165" y="0"/>
                    </a:lnTo>
                    <a:lnTo>
                      <a:pt x="208" y="8"/>
                    </a:lnTo>
                    <a:lnTo>
                      <a:pt x="240" y="23"/>
                    </a:lnTo>
                    <a:lnTo>
                      <a:pt x="265" y="43"/>
                    </a:lnTo>
                    <a:lnTo>
                      <a:pt x="280" y="63"/>
                    </a:lnTo>
                    <a:lnTo>
                      <a:pt x="289" y="83"/>
                    </a:lnTo>
                    <a:lnTo>
                      <a:pt x="290" y="100"/>
                    </a:lnTo>
                    <a:lnTo>
                      <a:pt x="286" y="113"/>
                    </a:lnTo>
                    <a:lnTo>
                      <a:pt x="281" y="115"/>
                    </a:lnTo>
                    <a:close/>
                  </a:path>
                </a:pathLst>
              </a:custGeom>
              <a:solidFill>
                <a:srgbClr val="5136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6">
                <a:extLst>
                  <a:ext uri="{FF2B5EF4-FFF2-40B4-BE49-F238E27FC236}">
                    <a16:creationId xmlns:a16="http://schemas.microsoft.com/office/drawing/2014/main" id="{3AD87DF5-065A-4047-88D0-278D9B20B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3328"/>
                <a:ext cx="71" cy="26"/>
              </a:xfrm>
              <a:custGeom>
                <a:avLst/>
                <a:gdLst>
                  <a:gd name="T0" fmla="*/ 141 w 282"/>
                  <a:gd name="T1" fmla="*/ 43 h 101"/>
                  <a:gd name="T2" fmla="*/ 109 w 282"/>
                  <a:gd name="T3" fmla="*/ 41 h 101"/>
                  <a:gd name="T4" fmla="*/ 58 w 282"/>
                  <a:gd name="T5" fmla="*/ 23 h 101"/>
                  <a:gd name="T6" fmla="*/ 21 w 282"/>
                  <a:gd name="T7" fmla="*/ 5 h 101"/>
                  <a:gd name="T8" fmla="*/ 6 w 282"/>
                  <a:gd name="T9" fmla="*/ 0 h 101"/>
                  <a:gd name="T10" fmla="*/ 0 w 282"/>
                  <a:gd name="T11" fmla="*/ 4 h 101"/>
                  <a:gd name="T12" fmla="*/ 0 w 282"/>
                  <a:gd name="T13" fmla="*/ 9 h 101"/>
                  <a:gd name="T14" fmla="*/ 2 w 282"/>
                  <a:gd name="T15" fmla="*/ 21 h 101"/>
                  <a:gd name="T16" fmla="*/ 13 w 282"/>
                  <a:gd name="T17" fmla="*/ 53 h 101"/>
                  <a:gd name="T18" fmla="*/ 36 w 282"/>
                  <a:gd name="T19" fmla="*/ 74 h 101"/>
                  <a:gd name="T20" fmla="*/ 58 w 282"/>
                  <a:gd name="T21" fmla="*/ 86 h 101"/>
                  <a:gd name="T22" fmla="*/ 85 w 282"/>
                  <a:gd name="T23" fmla="*/ 96 h 101"/>
                  <a:gd name="T24" fmla="*/ 120 w 282"/>
                  <a:gd name="T25" fmla="*/ 100 h 101"/>
                  <a:gd name="T26" fmla="*/ 141 w 282"/>
                  <a:gd name="T27" fmla="*/ 101 h 101"/>
                  <a:gd name="T28" fmla="*/ 162 w 282"/>
                  <a:gd name="T29" fmla="*/ 100 h 101"/>
                  <a:gd name="T30" fmla="*/ 197 w 282"/>
                  <a:gd name="T31" fmla="*/ 96 h 101"/>
                  <a:gd name="T32" fmla="*/ 225 w 282"/>
                  <a:gd name="T33" fmla="*/ 86 h 101"/>
                  <a:gd name="T34" fmla="*/ 246 w 282"/>
                  <a:gd name="T35" fmla="*/ 74 h 101"/>
                  <a:gd name="T36" fmla="*/ 268 w 282"/>
                  <a:gd name="T37" fmla="*/ 53 h 101"/>
                  <a:gd name="T38" fmla="*/ 281 w 282"/>
                  <a:gd name="T39" fmla="*/ 21 h 101"/>
                  <a:gd name="T40" fmla="*/ 282 w 282"/>
                  <a:gd name="T41" fmla="*/ 9 h 101"/>
                  <a:gd name="T42" fmla="*/ 281 w 282"/>
                  <a:gd name="T43" fmla="*/ 4 h 101"/>
                  <a:gd name="T44" fmla="*/ 276 w 282"/>
                  <a:gd name="T45" fmla="*/ 0 h 101"/>
                  <a:gd name="T46" fmla="*/ 261 w 282"/>
                  <a:gd name="T47" fmla="*/ 5 h 101"/>
                  <a:gd name="T48" fmla="*/ 225 w 282"/>
                  <a:gd name="T49" fmla="*/ 23 h 101"/>
                  <a:gd name="T50" fmla="*/ 173 w 282"/>
                  <a:gd name="T51" fmla="*/ 41 h 101"/>
                  <a:gd name="T52" fmla="*/ 141 w 282"/>
                  <a:gd name="T53" fmla="*/ 4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2" h="101">
                    <a:moveTo>
                      <a:pt x="141" y="43"/>
                    </a:moveTo>
                    <a:lnTo>
                      <a:pt x="109" y="41"/>
                    </a:lnTo>
                    <a:lnTo>
                      <a:pt x="58" y="23"/>
                    </a:lnTo>
                    <a:lnTo>
                      <a:pt x="21" y="5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2" y="21"/>
                    </a:lnTo>
                    <a:lnTo>
                      <a:pt x="13" y="53"/>
                    </a:lnTo>
                    <a:lnTo>
                      <a:pt x="36" y="74"/>
                    </a:lnTo>
                    <a:lnTo>
                      <a:pt x="58" y="86"/>
                    </a:lnTo>
                    <a:lnTo>
                      <a:pt x="85" y="96"/>
                    </a:lnTo>
                    <a:lnTo>
                      <a:pt x="120" y="100"/>
                    </a:lnTo>
                    <a:lnTo>
                      <a:pt x="141" y="101"/>
                    </a:lnTo>
                    <a:lnTo>
                      <a:pt x="162" y="100"/>
                    </a:lnTo>
                    <a:lnTo>
                      <a:pt x="197" y="96"/>
                    </a:lnTo>
                    <a:lnTo>
                      <a:pt x="225" y="86"/>
                    </a:lnTo>
                    <a:lnTo>
                      <a:pt x="246" y="74"/>
                    </a:lnTo>
                    <a:lnTo>
                      <a:pt x="268" y="53"/>
                    </a:lnTo>
                    <a:lnTo>
                      <a:pt x="281" y="21"/>
                    </a:lnTo>
                    <a:lnTo>
                      <a:pt x="282" y="9"/>
                    </a:lnTo>
                    <a:lnTo>
                      <a:pt x="281" y="4"/>
                    </a:lnTo>
                    <a:lnTo>
                      <a:pt x="276" y="0"/>
                    </a:lnTo>
                    <a:lnTo>
                      <a:pt x="261" y="5"/>
                    </a:lnTo>
                    <a:lnTo>
                      <a:pt x="225" y="23"/>
                    </a:lnTo>
                    <a:lnTo>
                      <a:pt x="173" y="41"/>
                    </a:lnTo>
                    <a:lnTo>
                      <a:pt x="141" y="43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7">
                <a:extLst>
                  <a:ext uri="{FF2B5EF4-FFF2-40B4-BE49-F238E27FC236}">
                    <a16:creationId xmlns:a16="http://schemas.microsoft.com/office/drawing/2014/main" id="{D2DD0354-CFAC-45F5-BD5B-05F6800D9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5" y="3408"/>
                <a:ext cx="25" cy="9"/>
              </a:xfrm>
              <a:custGeom>
                <a:avLst/>
                <a:gdLst>
                  <a:gd name="T0" fmla="*/ 49 w 97"/>
                  <a:gd name="T1" fmla="*/ 14 h 34"/>
                  <a:gd name="T2" fmla="*/ 28 w 97"/>
                  <a:gd name="T3" fmla="*/ 12 h 34"/>
                  <a:gd name="T4" fmla="*/ 8 w 97"/>
                  <a:gd name="T5" fmla="*/ 1 h 34"/>
                  <a:gd name="T6" fmla="*/ 1 w 97"/>
                  <a:gd name="T7" fmla="*/ 0 h 34"/>
                  <a:gd name="T8" fmla="*/ 0 w 97"/>
                  <a:gd name="T9" fmla="*/ 2 h 34"/>
                  <a:gd name="T10" fmla="*/ 1 w 97"/>
                  <a:gd name="T11" fmla="*/ 12 h 34"/>
                  <a:gd name="T12" fmla="*/ 16 w 97"/>
                  <a:gd name="T13" fmla="*/ 27 h 34"/>
                  <a:gd name="T14" fmla="*/ 35 w 97"/>
                  <a:gd name="T15" fmla="*/ 33 h 34"/>
                  <a:gd name="T16" fmla="*/ 49 w 97"/>
                  <a:gd name="T17" fmla="*/ 34 h 34"/>
                  <a:gd name="T18" fmla="*/ 63 w 97"/>
                  <a:gd name="T19" fmla="*/ 33 h 34"/>
                  <a:gd name="T20" fmla="*/ 82 w 97"/>
                  <a:gd name="T21" fmla="*/ 27 h 34"/>
                  <a:gd name="T22" fmla="*/ 96 w 97"/>
                  <a:gd name="T23" fmla="*/ 12 h 34"/>
                  <a:gd name="T24" fmla="*/ 97 w 97"/>
                  <a:gd name="T25" fmla="*/ 2 h 34"/>
                  <a:gd name="T26" fmla="*/ 97 w 97"/>
                  <a:gd name="T27" fmla="*/ 0 h 34"/>
                  <a:gd name="T28" fmla="*/ 91 w 97"/>
                  <a:gd name="T29" fmla="*/ 1 h 34"/>
                  <a:gd name="T30" fmla="*/ 70 w 97"/>
                  <a:gd name="T31" fmla="*/ 12 h 34"/>
                  <a:gd name="T32" fmla="*/ 49 w 97"/>
                  <a:gd name="T33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7" h="34">
                    <a:moveTo>
                      <a:pt x="49" y="14"/>
                    </a:moveTo>
                    <a:lnTo>
                      <a:pt x="28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6" y="27"/>
                    </a:lnTo>
                    <a:lnTo>
                      <a:pt x="35" y="33"/>
                    </a:lnTo>
                    <a:lnTo>
                      <a:pt x="49" y="34"/>
                    </a:lnTo>
                    <a:lnTo>
                      <a:pt x="63" y="33"/>
                    </a:lnTo>
                    <a:lnTo>
                      <a:pt x="82" y="27"/>
                    </a:lnTo>
                    <a:lnTo>
                      <a:pt x="96" y="12"/>
                    </a:lnTo>
                    <a:lnTo>
                      <a:pt x="97" y="2"/>
                    </a:lnTo>
                    <a:lnTo>
                      <a:pt x="97" y="0"/>
                    </a:lnTo>
                    <a:lnTo>
                      <a:pt x="91" y="1"/>
                    </a:lnTo>
                    <a:lnTo>
                      <a:pt x="70" y="12"/>
                    </a:lnTo>
                    <a:lnTo>
                      <a:pt x="49" y="14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28E10555-0CFC-446D-85A0-1A529ADD8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2" y="3380"/>
                <a:ext cx="111" cy="19"/>
              </a:xfrm>
              <a:custGeom>
                <a:avLst/>
                <a:gdLst>
                  <a:gd name="T0" fmla="*/ 222 w 445"/>
                  <a:gd name="T1" fmla="*/ 45 h 74"/>
                  <a:gd name="T2" fmla="*/ 172 w 445"/>
                  <a:gd name="T3" fmla="*/ 44 h 74"/>
                  <a:gd name="T4" fmla="*/ 89 w 445"/>
                  <a:gd name="T5" fmla="*/ 29 h 74"/>
                  <a:gd name="T6" fmla="*/ 32 w 445"/>
                  <a:gd name="T7" fmla="*/ 9 h 74"/>
                  <a:gd name="T8" fmla="*/ 2 w 445"/>
                  <a:gd name="T9" fmla="*/ 0 h 74"/>
                  <a:gd name="T10" fmla="*/ 0 w 445"/>
                  <a:gd name="T11" fmla="*/ 3 h 74"/>
                  <a:gd name="T12" fmla="*/ 1 w 445"/>
                  <a:gd name="T13" fmla="*/ 9 h 74"/>
                  <a:gd name="T14" fmla="*/ 20 w 445"/>
                  <a:gd name="T15" fmla="*/ 32 h 74"/>
                  <a:gd name="T16" fmla="*/ 70 w 445"/>
                  <a:gd name="T17" fmla="*/ 56 h 74"/>
                  <a:gd name="T18" fmla="*/ 133 w 445"/>
                  <a:gd name="T19" fmla="*/ 69 h 74"/>
                  <a:gd name="T20" fmla="*/ 189 w 445"/>
                  <a:gd name="T21" fmla="*/ 73 h 74"/>
                  <a:gd name="T22" fmla="*/ 222 w 445"/>
                  <a:gd name="T23" fmla="*/ 74 h 74"/>
                  <a:gd name="T24" fmla="*/ 255 w 445"/>
                  <a:gd name="T25" fmla="*/ 73 h 74"/>
                  <a:gd name="T26" fmla="*/ 311 w 445"/>
                  <a:gd name="T27" fmla="*/ 69 h 74"/>
                  <a:gd name="T28" fmla="*/ 375 w 445"/>
                  <a:gd name="T29" fmla="*/ 56 h 74"/>
                  <a:gd name="T30" fmla="*/ 423 w 445"/>
                  <a:gd name="T31" fmla="*/ 32 h 74"/>
                  <a:gd name="T32" fmla="*/ 443 w 445"/>
                  <a:gd name="T33" fmla="*/ 9 h 74"/>
                  <a:gd name="T34" fmla="*/ 445 w 445"/>
                  <a:gd name="T35" fmla="*/ 3 h 74"/>
                  <a:gd name="T36" fmla="*/ 441 w 445"/>
                  <a:gd name="T37" fmla="*/ 0 h 74"/>
                  <a:gd name="T38" fmla="*/ 412 w 445"/>
                  <a:gd name="T39" fmla="*/ 9 h 74"/>
                  <a:gd name="T40" fmla="*/ 354 w 445"/>
                  <a:gd name="T41" fmla="*/ 29 h 74"/>
                  <a:gd name="T42" fmla="*/ 272 w 445"/>
                  <a:gd name="T43" fmla="*/ 44 h 74"/>
                  <a:gd name="T44" fmla="*/ 222 w 445"/>
                  <a:gd name="T45" fmla="*/ 4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74">
                    <a:moveTo>
                      <a:pt x="222" y="45"/>
                    </a:moveTo>
                    <a:lnTo>
                      <a:pt x="172" y="44"/>
                    </a:lnTo>
                    <a:lnTo>
                      <a:pt x="89" y="29"/>
                    </a:lnTo>
                    <a:lnTo>
                      <a:pt x="32" y="9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" y="9"/>
                    </a:lnTo>
                    <a:lnTo>
                      <a:pt x="20" y="32"/>
                    </a:lnTo>
                    <a:lnTo>
                      <a:pt x="70" y="56"/>
                    </a:lnTo>
                    <a:lnTo>
                      <a:pt x="133" y="69"/>
                    </a:lnTo>
                    <a:lnTo>
                      <a:pt x="189" y="73"/>
                    </a:lnTo>
                    <a:lnTo>
                      <a:pt x="222" y="74"/>
                    </a:lnTo>
                    <a:lnTo>
                      <a:pt x="255" y="73"/>
                    </a:lnTo>
                    <a:lnTo>
                      <a:pt x="311" y="69"/>
                    </a:lnTo>
                    <a:lnTo>
                      <a:pt x="375" y="56"/>
                    </a:lnTo>
                    <a:lnTo>
                      <a:pt x="423" y="32"/>
                    </a:lnTo>
                    <a:lnTo>
                      <a:pt x="443" y="9"/>
                    </a:lnTo>
                    <a:lnTo>
                      <a:pt x="445" y="3"/>
                    </a:lnTo>
                    <a:lnTo>
                      <a:pt x="441" y="0"/>
                    </a:lnTo>
                    <a:lnTo>
                      <a:pt x="412" y="9"/>
                    </a:lnTo>
                    <a:lnTo>
                      <a:pt x="354" y="29"/>
                    </a:lnTo>
                    <a:lnTo>
                      <a:pt x="272" y="44"/>
                    </a:lnTo>
                    <a:lnTo>
                      <a:pt x="222" y="45"/>
                    </a:lnTo>
                    <a:close/>
                  </a:path>
                </a:pathLst>
              </a:custGeom>
              <a:solidFill>
                <a:srgbClr val="F79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9">
                <a:extLst>
                  <a:ext uri="{FF2B5EF4-FFF2-40B4-BE49-F238E27FC236}">
                    <a16:creationId xmlns:a16="http://schemas.microsoft.com/office/drawing/2014/main" id="{FE2A5C36-4150-4629-B0AD-F1F016EBD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3499"/>
                <a:ext cx="256" cy="133"/>
              </a:xfrm>
              <a:custGeom>
                <a:avLst/>
                <a:gdLst>
                  <a:gd name="T0" fmla="*/ 1026 w 1026"/>
                  <a:gd name="T1" fmla="*/ 0 h 532"/>
                  <a:gd name="T2" fmla="*/ 1026 w 1026"/>
                  <a:gd name="T3" fmla="*/ 532 h 532"/>
                  <a:gd name="T4" fmla="*/ 0 w 1026"/>
                  <a:gd name="T5" fmla="*/ 532 h 532"/>
                  <a:gd name="T6" fmla="*/ 1 w 1026"/>
                  <a:gd name="T7" fmla="*/ 511 h 532"/>
                  <a:gd name="T8" fmla="*/ 13 w 1026"/>
                  <a:gd name="T9" fmla="*/ 469 h 532"/>
                  <a:gd name="T10" fmla="*/ 37 w 1026"/>
                  <a:gd name="T11" fmla="*/ 425 h 532"/>
                  <a:gd name="T12" fmla="*/ 71 w 1026"/>
                  <a:gd name="T13" fmla="*/ 380 h 532"/>
                  <a:gd name="T14" fmla="*/ 114 w 1026"/>
                  <a:gd name="T15" fmla="*/ 336 h 532"/>
                  <a:gd name="T16" fmla="*/ 167 w 1026"/>
                  <a:gd name="T17" fmla="*/ 290 h 532"/>
                  <a:gd name="T18" fmla="*/ 227 w 1026"/>
                  <a:gd name="T19" fmla="*/ 247 h 532"/>
                  <a:gd name="T20" fmla="*/ 295 w 1026"/>
                  <a:gd name="T21" fmla="*/ 205 h 532"/>
                  <a:gd name="T22" fmla="*/ 406 w 1026"/>
                  <a:gd name="T23" fmla="*/ 146 h 532"/>
                  <a:gd name="T24" fmla="*/ 530 w 1026"/>
                  <a:gd name="T25" fmla="*/ 94 h 532"/>
                  <a:gd name="T26" fmla="*/ 616 w 1026"/>
                  <a:gd name="T27" fmla="*/ 65 h 532"/>
                  <a:gd name="T28" fmla="*/ 706 w 1026"/>
                  <a:gd name="T29" fmla="*/ 41 h 532"/>
                  <a:gd name="T30" fmla="*/ 796 w 1026"/>
                  <a:gd name="T31" fmla="*/ 21 h 532"/>
                  <a:gd name="T32" fmla="*/ 889 w 1026"/>
                  <a:gd name="T33" fmla="*/ 7 h 532"/>
                  <a:gd name="T34" fmla="*/ 980 w 1026"/>
                  <a:gd name="T35" fmla="*/ 1 h 532"/>
                  <a:gd name="T36" fmla="*/ 1026 w 1026"/>
                  <a:gd name="T37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6" h="532">
                    <a:moveTo>
                      <a:pt x="1026" y="0"/>
                    </a:moveTo>
                    <a:lnTo>
                      <a:pt x="1026" y="532"/>
                    </a:lnTo>
                    <a:lnTo>
                      <a:pt x="0" y="532"/>
                    </a:lnTo>
                    <a:lnTo>
                      <a:pt x="1" y="511"/>
                    </a:lnTo>
                    <a:lnTo>
                      <a:pt x="13" y="469"/>
                    </a:lnTo>
                    <a:lnTo>
                      <a:pt x="37" y="425"/>
                    </a:lnTo>
                    <a:lnTo>
                      <a:pt x="71" y="380"/>
                    </a:lnTo>
                    <a:lnTo>
                      <a:pt x="114" y="336"/>
                    </a:lnTo>
                    <a:lnTo>
                      <a:pt x="167" y="290"/>
                    </a:lnTo>
                    <a:lnTo>
                      <a:pt x="227" y="247"/>
                    </a:lnTo>
                    <a:lnTo>
                      <a:pt x="295" y="205"/>
                    </a:lnTo>
                    <a:lnTo>
                      <a:pt x="406" y="146"/>
                    </a:lnTo>
                    <a:lnTo>
                      <a:pt x="530" y="94"/>
                    </a:lnTo>
                    <a:lnTo>
                      <a:pt x="616" y="65"/>
                    </a:lnTo>
                    <a:lnTo>
                      <a:pt x="706" y="41"/>
                    </a:lnTo>
                    <a:lnTo>
                      <a:pt x="796" y="21"/>
                    </a:lnTo>
                    <a:lnTo>
                      <a:pt x="889" y="7"/>
                    </a:lnTo>
                    <a:lnTo>
                      <a:pt x="980" y="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20">
                <a:extLst>
                  <a:ext uri="{FF2B5EF4-FFF2-40B4-BE49-F238E27FC236}">
                    <a16:creationId xmlns:a16="http://schemas.microsoft.com/office/drawing/2014/main" id="{CB34D03E-9AEF-4F4A-8E20-8AB6D9251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3499"/>
                <a:ext cx="257" cy="133"/>
              </a:xfrm>
              <a:custGeom>
                <a:avLst/>
                <a:gdLst>
                  <a:gd name="T0" fmla="*/ 0 w 1026"/>
                  <a:gd name="T1" fmla="*/ 0 h 532"/>
                  <a:gd name="T2" fmla="*/ 0 w 1026"/>
                  <a:gd name="T3" fmla="*/ 532 h 532"/>
                  <a:gd name="T4" fmla="*/ 1026 w 1026"/>
                  <a:gd name="T5" fmla="*/ 532 h 532"/>
                  <a:gd name="T6" fmla="*/ 1025 w 1026"/>
                  <a:gd name="T7" fmla="*/ 511 h 532"/>
                  <a:gd name="T8" fmla="*/ 1012 w 1026"/>
                  <a:gd name="T9" fmla="*/ 469 h 532"/>
                  <a:gd name="T10" fmla="*/ 988 w 1026"/>
                  <a:gd name="T11" fmla="*/ 425 h 532"/>
                  <a:gd name="T12" fmla="*/ 955 w 1026"/>
                  <a:gd name="T13" fmla="*/ 380 h 532"/>
                  <a:gd name="T14" fmla="*/ 911 w 1026"/>
                  <a:gd name="T15" fmla="*/ 336 h 532"/>
                  <a:gd name="T16" fmla="*/ 859 w 1026"/>
                  <a:gd name="T17" fmla="*/ 290 h 532"/>
                  <a:gd name="T18" fmla="*/ 799 w 1026"/>
                  <a:gd name="T19" fmla="*/ 247 h 532"/>
                  <a:gd name="T20" fmla="*/ 731 w 1026"/>
                  <a:gd name="T21" fmla="*/ 205 h 532"/>
                  <a:gd name="T22" fmla="*/ 620 w 1026"/>
                  <a:gd name="T23" fmla="*/ 146 h 532"/>
                  <a:gd name="T24" fmla="*/ 496 w 1026"/>
                  <a:gd name="T25" fmla="*/ 94 h 532"/>
                  <a:gd name="T26" fmla="*/ 410 w 1026"/>
                  <a:gd name="T27" fmla="*/ 65 h 532"/>
                  <a:gd name="T28" fmla="*/ 321 w 1026"/>
                  <a:gd name="T29" fmla="*/ 41 h 532"/>
                  <a:gd name="T30" fmla="*/ 229 w 1026"/>
                  <a:gd name="T31" fmla="*/ 21 h 532"/>
                  <a:gd name="T32" fmla="*/ 137 w 1026"/>
                  <a:gd name="T33" fmla="*/ 7 h 532"/>
                  <a:gd name="T34" fmla="*/ 46 w 1026"/>
                  <a:gd name="T35" fmla="*/ 1 h 532"/>
                  <a:gd name="T36" fmla="*/ 0 w 1026"/>
                  <a:gd name="T37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6" h="532">
                    <a:moveTo>
                      <a:pt x="0" y="0"/>
                    </a:moveTo>
                    <a:lnTo>
                      <a:pt x="0" y="532"/>
                    </a:lnTo>
                    <a:lnTo>
                      <a:pt x="1026" y="532"/>
                    </a:lnTo>
                    <a:lnTo>
                      <a:pt x="1025" y="511"/>
                    </a:lnTo>
                    <a:lnTo>
                      <a:pt x="1012" y="469"/>
                    </a:lnTo>
                    <a:lnTo>
                      <a:pt x="988" y="425"/>
                    </a:lnTo>
                    <a:lnTo>
                      <a:pt x="955" y="380"/>
                    </a:lnTo>
                    <a:lnTo>
                      <a:pt x="911" y="336"/>
                    </a:lnTo>
                    <a:lnTo>
                      <a:pt x="859" y="290"/>
                    </a:lnTo>
                    <a:lnTo>
                      <a:pt x="799" y="247"/>
                    </a:lnTo>
                    <a:lnTo>
                      <a:pt x="731" y="205"/>
                    </a:lnTo>
                    <a:lnTo>
                      <a:pt x="620" y="146"/>
                    </a:lnTo>
                    <a:lnTo>
                      <a:pt x="496" y="94"/>
                    </a:lnTo>
                    <a:lnTo>
                      <a:pt x="410" y="65"/>
                    </a:lnTo>
                    <a:lnTo>
                      <a:pt x="321" y="41"/>
                    </a:lnTo>
                    <a:lnTo>
                      <a:pt x="229" y="21"/>
                    </a:lnTo>
                    <a:lnTo>
                      <a:pt x="137" y="7"/>
                    </a:lnTo>
                    <a:lnTo>
                      <a:pt x="4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21">
                <a:extLst>
                  <a:ext uri="{FF2B5EF4-FFF2-40B4-BE49-F238E27FC236}">
                    <a16:creationId xmlns:a16="http://schemas.microsoft.com/office/drawing/2014/main" id="{D2FE2DAF-D02A-4825-84FC-C88DCD6DE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3499"/>
                <a:ext cx="158" cy="46"/>
              </a:xfrm>
              <a:custGeom>
                <a:avLst/>
                <a:gdLst>
                  <a:gd name="T0" fmla="*/ 312 w 635"/>
                  <a:gd name="T1" fmla="*/ 0 h 186"/>
                  <a:gd name="T2" fmla="*/ 234 w 635"/>
                  <a:gd name="T3" fmla="*/ 2 h 186"/>
                  <a:gd name="T4" fmla="*/ 78 w 635"/>
                  <a:gd name="T5" fmla="*/ 21 h 186"/>
                  <a:gd name="T6" fmla="*/ 0 w 635"/>
                  <a:gd name="T7" fmla="*/ 38 h 186"/>
                  <a:gd name="T8" fmla="*/ 5 w 635"/>
                  <a:gd name="T9" fmla="*/ 44 h 186"/>
                  <a:gd name="T10" fmla="*/ 45 w 635"/>
                  <a:gd name="T11" fmla="*/ 85 h 186"/>
                  <a:gd name="T12" fmla="*/ 103 w 635"/>
                  <a:gd name="T13" fmla="*/ 127 h 186"/>
                  <a:gd name="T14" fmla="*/ 152 w 635"/>
                  <a:gd name="T15" fmla="*/ 151 h 186"/>
                  <a:gd name="T16" fmla="*/ 209 w 635"/>
                  <a:gd name="T17" fmla="*/ 172 h 186"/>
                  <a:gd name="T18" fmla="*/ 276 w 635"/>
                  <a:gd name="T19" fmla="*/ 185 h 186"/>
                  <a:gd name="T20" fmla="*/ 312 w 635"/>
                  <a:gd name="T21" fmla="*/ 186 h 186"/>
                  <a:gd name="T22" fmla="*/ 346 w 635"/>
                  <a:gd name="T23" fmla="*/ 185 h 186"/>
                  <a:gd name="T24" fmla="*/ 408 w 635"/>
                  <a:gd name="T25" fmla="*/ 174 h 186"/>
                  <a:gd name="T26" fmla="*/ 465 w 635"/>
                  <a:gd name="T27" fmla="*/ 156 h 186"/>
                  <a:gd name="T28" fmla="*/ 514 w 635"/>
                  <a:gd name="T29" fmla="*/ 133 h 186"/>
                  <a:gd name="T30" fmla="*/ 574 w 635"/>
                  <a:gd name="T31" fmla="*/ 95 h 186"/>
                  <a:gd name="T32" fmla="*/ 625 w 635"/>
                  <a:gd name="T33" fmla="*/ 52 h 186"/>
                  <a:gd name="T34" fmla="*/ 635 w 635"/>
                  <a:gd name="T35" fmla="*/ 42 h 186"/>
                  <a:gd name="T36" fmla="*/ 555 w 635"/>
                  <a:gd name="T37" fmla="*/ 23 h 186"/>
                  <a:gd name="T38" fmla="*/ 433 w 635"/>
                  <a:gd name="T39" fmla="*/ 6 h 186"/>
                  <a:gd name="T40" fmla="*/ 352 w 635"/>
                  <a:gd name="T41" fmla="*/ 1 h 186"/>
                  <a:gd name="T42" fmla="*/ 312 w 635"/>
                  <a:gd name="T43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5" h="186">
                    <a:moveTo>
                      <a:pt x="312" y="0"/>
                    </a:moveTo>
                    <a:lnTo>
                      <a:pt x="234" y="2"/>
                    </a:lnTo>
                    <a:lnTo>
                      <a:pt x="78" y="21"/>
                    </a:lnTo>
                    <a:lnTo>
                      <a:pt x="0" y="38"/>
                    </a:lnTo>
                    <a:lnTo>
                      <a:pt x="5" y="44"/>
                    </a:lnTo>
                    <a:lnTo>
                      <a:pt x="45" y="85"/>
                    </a:lnTo>
                    <a:lnTo>
                      <a:pt x="103" y="127"/>
                    </a:lnTo>
                    <a:lnTo>
                      <a:pt x="152" y="151"/>
                    </a:lnTo>
                    <a:lnTo>
                      <a:pt x="209" y="172"/>
                    </a:lnTo>
                    <a:lnTo>
                      <a:pt x="276" y="185"/>
                    </a:lnTo>
                    <a:lnTo>
                      <a:pt x="312" y="186"/>
                    </a:lnTo>
                    <a:lnTo>
                      <a:pt x="346" y="185"/>
                    </a:lnTo>
                    <a:lnTo>
                      <a:pt x="408" y="174"/>
                    </a:lnTo>
                    <a:lnTo>
                      <a:pt x="465" y="156"/>
                    </a:lnTo>
                    <a:lnTo>
                      <a:pt x="514" y="133"/>
                    </a:lnTo>
                    <a:lnTo>
                      <a:pt x="574" y="95"/>
                    </a:lnTo>
                    <a:lnTo>
                      <a:pt x="625" y="52"/>
                    </a:lnTo>
                    <a:lnTo>
                      <a:pt x="635" y="42"/>
                    </a:lnTo>
                    <a:lnTo>
                      <a:pt x="555" y="23"/>
                    </a:lnTo>
                    <a:lnTo>
                      <a:pt x="433" y="6"/>
                    </a:lnTo>
                    <a:lnTo>
                      <a:pt x="352" y="1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378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2">
                <a:extLst>
                  <a:ext uri="{FF2B5EF4-FFF2-40B4-BE49-F238E27FC236}">
                    <a16:creationId xmlns:a16="http://schemas.microsoft.com/office/drawing/2014/main" id="{6F77B584-659A-40C5-98CF-3ABC9678E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5" y="3494"/>
                <a:ext cx="105" cy="28"/>
              </a:xfrm>
              <a:custGeom>
                <a:avLst/>
                <a:gdLst>
                  <a:gd name="T0" fmla="*/ 0 w 423"/>
                  <a:gd name="T1" fmla="*/ 36 h 112"/>
                  <a:gd name="T2" fmla="*/ 9 w 423"/>
                  <a:gd name="T3" fmla="*/ 46 h 112"/>
                  <a:gd name="T4" fmla="*/ 78 w 423"/>
                  <a:gd name="T5" fmla="*/ 89 h 112"/>
                  <a:gd name="T6" fmla="*/ 136 w 423"/>
                  <a:gd name="T7" fmla="*/ 106 h 112"/>
                  <a:gd name="T8" fmla="*/ 185 w 423"/>
                  <a:gd name="T9" fmla="*/ 112 h 112"/>
                  <a:gd name="T10" fmla="*/ 212 w 423"/>
                  <a:gd name="T11" fmla="*/ 112 h 112"/>
                  <a:gd name="T12" fmla="*/ 240 w 423"/>
                  <a:gd name="T13" fmla="*/ 112 h 112"/>
                  <a:gd name="T14" fmla="*/ 287 w 423"/>
                  <a:gd name="T15" fmla="*/ 106 h 112"/>
                  <a:gd name="T16" fmla="*/ 345 w 423"/>
                  <a:gd name="T17" fmla="*/ 89 h 112"/>
                  <a:gd name="T18" fmla="*/ 415 w 423"/>
                  <a:gd name="T19" fmla="*/ 46 h 112"/>
                  <a:gd name="T20" fmla="*/ 423 w 423"/>
                  <a:gd name="T21" fmla="*/ 36 h 112"/>
                  <a:gd name="T22" fmla="*/ 416 w 423"/>
                  <a:gd name="T23" fmla="*/ 34 h 112"/>
                  <a:gd name="T24" fmla="*/ 345 w 423"/>
                  <a:gd name="T25" fmla="*/ 15 h 112"/>
                  <a:gd name="T26" fmla="*/ 257 w 423"/>
                  <a:gd name="T27" fmla="*/ 3 h 112"/>
                  <a:gd name="T28" fmla="*/ 189 w 423"/>
                  <a:gd name="T29" fmla="*/ 0 h 112"/>
                  <a:gd name="T30" fmla="*/ 116 w 423"/>
                  <a:gd name="T31" fmla="*/ 6 h 112"/>
                  <a:gd name="T32" fmla="*/ 39 w 423"/>
                  <a:gd name="T33" fmla="*/ 23 h 112"/>
                  <a:gd name="T34" fmla="*/ 0 w 423"/>
                  <a:gd name="T35" fmla="*/ 3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3" h="112">
                    <a:moveTo>
                      <a:pt x="0" y="36"/>
                    </a:moveTo>
                    <a:lnTo>
                      <a:pt x="9" y="46"/>
                    </a:lnTo>
                    <a:lnTo>
                      <a:pt x="78" y="89"/>
                    </a:lnTo>
                    <a:lnTo>
                      <a:pt x="136" y="106"/>
                    </a:lnTo>
                    <a:lnTo>
                      <a:pt x="185" y="112"/>
                    </a:lnTo>
                    <a:lnTo>
                      <a:pt x="212" y="112"/>
                    </a:lnTo>
                    <a:lnTo>
                      <a:pt x="240" y="112"/>
                    </a:lnTo>
                    <a:lnTo>
                      <a:pt x="287" y="106"/>
                    </a:lnTo>
                    <a:lnTo>
                      <a:pt x="345" y="89"/>
                    </a:lnTo>
                    <a:lnTo>
                      <a:pt x="415" y="46"/>
                    </a:lnTo>
                    <a:lnTo>
                      <a:pt x="423" y="36"/>
                    </a:lnTo>
                    <a:lnTo>
                      <a:pt x="416" y="34"/>
                    </a:lnTo>
                    <a:lnTo>
                      <a:pt x="345" y="15"/>
                    </a:lnTo>
                    <a:lnTo>
                      <a:pt x="257" y="3"/>
                    </a:lnTo>
                    <a:lnTo>
                      <a:pt x="189" y="0"/>
                    </a:lnTo>
                    <a:lnTo>
                      <a:pt x="116" y="6"/>
                    </a:lnTo>
                    <a:lnTo>
                      <a:pt x="39" y="23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3">
                <a:extLst>
                  <a:ext uri="{FF2B5EF4-FFF2-40B4-BE49-F238E27FC236}">
                    <a16:creationId xmlns:a16="http://schemas.microsoft.com/office/drawing/2014/main" id="{302AF6C7-7C0F-4BCD-B66A-4431814D9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919"/>
                <a:ext cx="472" cy="373"/>
              </a:xfrm>
              <a:custGeom>
                <a:avLst/>
                <a:gdLst>
                  <a:gd name="T0" fmla="*/ 1590 w 1886"/>
                  <a:gd name="T1" fmla="*/ 262 h 1491"/>
                  <a:gd name="T2" fmla="*/ 1424 w 1886"/>
                  <a:gd name="T3" fmla="*/ 130 h 1491"/>
                  <a:gd name="T4" fmla="*/ 1273 w 1886"/>
                  <a:gd name="T5" fmla="*/ 57 h 1491"/>
                  <a:gd name="T6" fmla="*/ 1119 w 1886"/>
                  <a:gd name="T7" fmla="*/ 16 h 1491"/>
                  <a:gd name="T8" fmla="*/ 936 w 1886"/>
                  <a:gd name="T9" fmla="*/ 0 h 1491"/>
                  <a:gd name="T10" fmla="*/ 722 w 1886"/>
                  <a:gd name="T11" fmla="*/ 21 h 1491"/>
                  <a:gd name="T12" fmla="*/ 606 w 1886"/>
                  <a:gd name="T13" fmla="*/ 48 h 1491"/>
                  <a:gd name="T14" fmla="*/ 407 w 1886"/>
                  <a:gd name="T15" fmla="*/ 118 h 1491"/>
                  <a:gd name="T16" fmla="*/ 258 w 1886"/>
                  <a:gd name="T17" fmla="*/ 206 h 1491"/>
                  <a:gd name="T18" fmla="*/ 148 w 1886"/>
                  <a:gd name="T19" fmla="*/ 310 h 1491"/>
                  <a:gd name="T20" fmla="*/ 73 w 1886"/>
                  <a:gd name="T21" fmla="*/ 427 h 1491"/>
                  <a:gd name="T22" fmla="*/ 28 w 1886"/>
                  <a:gd name="T23" fmla="*/ 554 h 1491"/>
                  <a:gd name="T24" fmla="*/ 2 w 1886"/>
                  <a:gd name="T25" fmla="*/ 721 h 1491"/>
                  <a:gd name="T26" fmla="*/ 3 w 1886"/>
                  <a:gd name="T27" fmla="*/ 929 h 1491"/>
                  <a:gd name="T28" fmla="*/ 37 w 1886"/>
                  <a:gd name="T29" fmla="*/ 1279 h 1491"/>
                  <a:gd name="T30" fmla="*/ 80 w 1886"/>
                  <a:gd name="T31" fmla="*/ 1446 h 1491"/>
                  <a:gd name="T32" fmla="*/ 117 w 1886"/>
                  <a:gd name="T33" fmla="*/ 1490 h 1491"/>
                  <a:gd name="T34" fmla="*/ 133 w 1886"/>
                  <a:gd name="T35" fmla="*/ 1489 h 1491"/>
                  <a:gd name="T36" fmla="*/ 159 w 1886"/>
                  <a:gd name="T37" fmla="*/ 1453 h 1491"/>
                  <a:gd name="T38" fmla="*/ 168 w 1886"/>
                  <a:gd name="T39" fmla="*/ 1227 h 1491"/>
                  <a:gd name="T40" fmla="*/ 171 w 1886"/>
                  <a:gd name="T41" fmla="*/ 1135 h 1491"/>
                  <a:gd name="T42" fmla="*/ 227 w 1886"/>
                  <a:gd name="T43" fmla="*/ 1015 h 1491"/>
                  <a:gd name="T44" fmla="*/ 324 w 1886"/>
                  <a:gd name="T45" fmla="*/ 933 h 1491"/>
                  <a:gd name="T46" fmla="*/ 407 w 1886"/>
                  <a:gd name="T47" fmla="*/ 900 h 1491"/>
                  <a:gd name="T48" fmla="*/ 516 w 1886"/>
                  <a:gd name="T49" fmla="*/ 885 h 1491"/>
                  <a:gd name="T50" fmla="*/ 615 w 1886"/>
                  <a:gd name="T51" fmla="*/ 889 h 1491"/>
                  <a:gd name="T52" fmla="*/ 824 w 1886"/>
                  <a:gd name="T53" fmla="*/ 893 h 1491"/>
                  <a:gd name="T54" fmla="*/ 1063 w 1886"/>
                  <a:gd name="T55" fmla="*/ 863 h 1491"/>
                  <a:gd name="T56" fmla="*/ 1313 w 1886"/>
                  <a:gd name="T57" fmla="*/ 792 h 1491"/>
                  <a:gd name="T58" fmla="*/ 1340 w 1886"/>
                  <a:gd name="T59" fmla="*/ 808 h 1491"/>
                  <a:gd name="T60" fmla="*/ 1488 w 1886"/>
                  <a:gd name="T61" fmla="*/ 954 h 1491"/>
                  <a:gd name="T62" fmla="*/ 1540 w 1886"/>
                  <a:gd name="T63" fmla="*/ 984 h 1491"/>
                  <a:gd name="T64" fmla="*/ 1583 w 1886"/>
                  <a:gd name="T65" fmla="*/ 1010 h 1491"/>
                  <a:gd name="T66" fmla="*/ 1624 w 1886"/>
                  <a:gd name="T67" fmla="*/ 1068 h 1491"/>
                  <a:gd name="T68" fmla="*/ 1663 w 1886"/>
                  <a:gd name="T69" fmla="*/ 1207 h 1491"/>
                  <a:gd name="T70" fmla="*/ 1695 w 1886"/>
                  <a:gd name="T71" fmla="*/ 1429 h 1491"/>
                  <a:gd name="T72" fmla="*/ 1716 w 1886"/>
                  <a:gd name="T73" fmla="*/ 1466 h 1491"/>
                  <a:gd name="T74" fmla="*/ 1729 w 1886"/>
                  <a:gd name="T75" fmla="*/ 1465 h 1491"/>
                  <a:gd name="T76" fmla="*/ 1780 w 1886"/>
                  <a:gd name="T77" fmla="*/ 1378 h 1491"/>
                  <a:gd name="T78" fmla="*/ 1860 w 1886"/>
                  <a:gd name="T79" fmla="*/ 1102 h 1491"/>
                  <a:gd name="T80" fmla="*/ 1885 w 1886"/>
                  <a:gd name="T81" fmla="*/ 903 h 1491"/>
                  <a:gd name="T82" fmla="*/ 1880 w 1886"/>
                  <a:gd name="T83" fmla="*/ 698 h 1491"/>
                  <a:gd name="T84" fmla="*/ 1830 w 1886"/>
                  <a:gd name="T85" fmla="*/ 509 h 1491"/>
                  <a:gd name="T86" fmla="*/ 1741 w 1886"/>
                  <a:gd name="T87" fmla="*/ 372 h 1491"/>
                  <a:gd name="T88" fmla="*/ 1667 w 1886"/>
                  <a:gd name="T89" fmla="*/ 309 h 1491"/>
                  <a:gd name="T90" fmla="*/ 1599 w 1886"/>
                  <a:gd name="T91" fmla="*/ 274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86" h="1491">
                    <a:moveTo>
                      <a:pt x="1599" y="274"/>
                    </a:moveTo>
                    <a:lnTo>
                      <a:pt x="1590" y="262"/>
                    </a:lnTo>
                    <a:lnTo>
                      <a:pt x="1510" y="190"/>
                    </a:lnTo>
                    <a:lnTo>
                      <a:pt x="1424" y="130"/>
                    </a:lnTo>
                    <a:lnTo>
                      <a:pt x="1339" y="84"/>
                    </a:lnTo>
                    <a:lnTo>
                      <a:pt x="1273" y="57"/>
                    </a:lnTo>
                    <a:lnTo>
                      <a:pt x="1200" y="35"/>
                    </a:lnTo>
                    <a:lnTo>
                      <a:pt x="1119" y="16"/>
                    </a:lnTo>
                    <a:lnTo>
                      <a:pt x="1032" y="5"/>
                    </a:lnTo>
                    <a:lnTo>
                      <a:pt x="936" y="0"/>
                    </a:lnTo>
                    <a:lnTo>
                      <a:pt x="833" y="6"/>
                    </a:lnTo>
                    <a:lnTo>
                      <a:pt x="722" y="21"/>
                    </a:lnTo>
                    <a:lnTo>
                      <a:pt x="664" y="34"/>
                    </a:lnTo>
                    <a:lnTo>
                      <a:pt x="606" y="48"/>
                    </a:lnTo>
                    <a:lnTo>
                      <a:pt x="500" y="80"/>
                    </a:lnTo>
                    <a:lnTo>
                      <a:pt x="407" y="118"/>
                    </a:lnTo>
                    <a:lnTo>
                      <a:pt x="327" y="160"/>
                    </a:lnTo>
                    <a:lnTo>
                      <a:pt x="258" y="206"/>
                    </a:lnTo>
                    <a:lnTo>
                      <a:pt x="197" y="257"/>
                    </a:lnTo>
                    <a:lnTo>
                      <a:pt x="148" y="310"/>
                    </a:lnTo>
                    <a:lnTo>
                      <a:pt x="107" y="368"/>
                    </a:lnTo>
                    <a:lnTo>
                      <a:pt x="73" y="427"/>
                    </a:lnTo>
                    <a:lnTo>
                      <a:pt x="48" y="489"/>
                    </a:lnTo>
                    <a:lnTo>
                      <a:pt x="28" y="554"/>
                    </a:lnTo>
                    <a:lnTo>
                      <a:pt x="14" y="620"/>
                    </a:lnTo>
                    <a:lnTo>
                      <a:pt x="2" y="721"/>
                    </a:lnTo>
                    <a:lnTo>
                      <a:pt x="0" y="860"/>
                    </a:lnTo>
                    <a:lnTo>
                      <a:pt x="3" y="929"/>
                    </a:lnTo>
                    <a:lnTo>
                      <a:pt x="11" y="1062"/>
                    </a:lnTo>
                    <a:lnTo>
                      <a:pt x="37" y="1279"/>
                    </a:lnTo>
                    <a:lnTo>
                      <a:pt x="62" y="1392"/>
                    </a:lnTo>
                    <a:lnTo>
                      <a:pt x="80" y="1446"/>
                    </a:lnTo>
                    <a:lnTo>
                      <a:pt x="100" y="1479"/>
                    </a:lnTo>
                    <a:lnTo>
                      <a:pt x="117" y="1490"/>
                    </a:lnTo>
                    <a:lnTo>
                      <a:pt x="127" y="1491"/>
                    </a:lnTo>
                    <a:lnTo>
                      <a:pt x="133" y="1489"/>
                    </a:lnTo>
                    <a:lnTo>
                      <a:pt x="143" y="1481"/>
                    </a:lnTo>
                    <a:lnTo>
                      <a:pt x="159" y="1453"/>
                    </a:lnTo>
                    <a:lnTo>
                      <a:pt x="169" y="1389"/>
                    </a:lnTo>
                    <a:lnTo>
                      <a:pt x="168" y="1227"/>
                    </a:lnTo>
                    <a:lnTo>
                      <a:pt x="168" y="1162"/>
                    </a:lnTo>
                    <a:lnTo>
                      <a:pt x="171" y="1135"/>
                    </a:lnTo>
                    <a:lnTo>
                      <a:pt x="196" y="1066"/>
                    </a:lnTo>
                    <a:lnTo>
                      <a:pt x="227" y="1015"/>
                    </a:lnTo>
                    <a:lnTo>
                      <a:pt x="275" y="965"/>
                    </a:lnTo>
                    <a:lnTo>
                      <a:pt x="324" y="933"/>
                    </a:lnTo>
                    <a:lnTo>
                      <a:pt x="362" y="915"/>
                    </a:lnTo>
                    <a:lnTo>
                      <a:pt x="407" y="900"/>
                    </a:lnTo>
                    <a:lnTo>
                      <a:pt x="458" y="890"/>
                    </a:lnTo>
                    <a:lnTo>
                      <a:pt x="516" y="885"/>
                    </a:lnTo>
                    <a:lnTo>
                      <a:pt x="580" y="886"/>
                    </a:lnTo>
                    <a:lnTo>
                      <a:pt x="615" y="889"/>
                    </a:lnTo>
                    <a:lnTo>
                      <a:pt x="687" y="894"/>
                    </a:lnTo>
                    <a:lnTo>
                      <a:pt x="824" y="893"/>
                    </a:lnTo>
                    <a:lnTo>
                      <a:pt x="950" y="883"/>
                    </a:lnTo>
                    <a:lnTo>
                      <a:pt x="1063" y="863"/>
                    </a:lnTo>
                    <a:lnTo>
                      <a:pt x="1205" y="829"/>
                    </a:lnTo>
                    <a:lnTo>
                      <a:pt x="1313" y="792"/>
                    </a:lnTo>
                    <a:lnTo>
                      <a:pt x="1324" y="787"/>
                    </a:lnTo>
                    <a:lnTo>
                      <a:pt x="1340" y="808"/>
                    </a:lnTo>
                    <a:lnTo>
                      <a:pt x="1433" y="907"/>
                    </a:lnTo>
                    <a:lnTo>
                      <a:pt x="1488" y="954"/>
                    </a:lnTo>
                    <a:lnTo>
                      <a:pt x="1523" y="976"/>
                    </a:lnTo>
                    <a:lnTo>
                      <a:pt x="1540" y="984"/>
                    </a:lnTo>
                    <a:lnTo>
                      <a:pt x="1556" y="990"/>
                    </a:lnTo>
                    <a:lnTo>
                      <a:pt x="1583" y="1010"/>
                    </a:lnTo>
                    <a:lnTo>
                      <a:pt x="1605" y="1035"/>
                    </a:lnTo>
                    <a:lnTo>
                      <a:pt x="1624" y="1068"/>
                    </a:lnTo>
                    <a:lnTo>
                      <a:pt x="1645" y="1123"/>
                    </a:lnTo>
                    <a:lnTo>
                      <a:pt x="1663" y="1207"/>
                    </a:lnTo>
                    <a:lnTo>
                      <a:pt x="1681" y="1333"/>
                    </a:lnTo>
                    <a:lnTo>
                      <a:pt x="1695" y="1429"/>
                    </a:lnTo>
                    <a:lnTo>
                      <a:pt x="1707" y="1457"/>
                    </a:lnTo>
                    <a:lnTo>
                      <a:pt x="1716" y="1466"/>
                    </a:lnTo>
                    <a:lnTo>
                      <a:pt x="1723" y="1467"/>
                    </a:lnTo>
                    <a:lnTo>
                      <a:pt x="1729" y="1465"/>
                    </a:lnTo>
                    <a:lnTo>
                      <a:pt x="1746" y="1444"/>
                    </a:lnTo>
                    <a:lnTo>
                      <a:pt x="1780" y="1378"/>
                    </a:lnTo>
                    <a:lnTo>
                      <a:pt x="1828" y="1237"/>
                    </a:lnTo>
                    <a:lnTo>
                      <a:pt x="1860" y="1102"/>
                    </a:lnTo>
                    <a:lnTo>
                      <a:pt x="1876" y="1004"/>
                    </a:lnTo>
                    <a:lnTo>
                      <a:pt x="1885" y="903"/>
                    </a:lnTo>
                    <a:lnTo>
                      <a:pt x="1886" y="800"/>
                    </a:lnTo>
                    <a:lnTo>
                      <a:pt x="1880" y="698"/>
                    </a:lnTo>
                    <a:lnTo>
                      <a:pt x="1862" y="600"/>
                    </a:lnTo>
                    <a:lnTo>
                      <a:pt x="1830" y="509"/>
                    </a:lnTo>
                    <a:lnTo>
                      <a:pt x="1785" y="426"/>
                    </a:lnTo>
                    <a:lnTo>
                      <a:pt x="1741" y="372"/>
                    </a:lnTo>
                    <a:lnTo>
                      <a:pt x="1707" y="338"/>
                    </a:lnTo>
                    <a:lnTo>
                      <a:pt x="1667" y="309"/>
                    </a:lnTo>
                    <a:lnTo>
                      <a:pt x="1624" y="285"/>
                    </a:lnTo>
                    <a:lnTo>
                      <a:pt x="1599" y="2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5" name="모서리가 둥근 직사각형 94">
              <a:extLst>
                <a:ext uri="{FF2B5EF4-FFF2-40B4-BE49-F238E27FC236}">
                  <a16:creationId xmlns:a16="http://schemas.microsoft.com/office/drawing/2014/main" id="{EA103AA2-780E-4F2F-9A1B-E3C09ADA6F50}"/>
                </a:ext>
              </a:extLst>
            </p:cNvPr>
            <p:cNvSpPr/>
            <p:nvPr/>
          </p:nvSpPr>
          <p:spPr>
            <a:xfrm>
              <a:off x="5769295" y="5314145"/>
              <a:ext cx="806683" cy="278359"/>
            </a:xfrm>
            <a:prstGeom prst="roundRect">
              <a:avLst>
                <a:gd name="adj" fmla="val 50000"/>
              </a:avLst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prstClr val="white"/>
                  </a:solidFill>
                </a:rPr>
                <a:t>이해인</a:t>
              </a:r>
              <a:endParaRPr lang="en-US" altLang="ko-KR" sz="1200" b="1">
                <a:solidFill>
                  <a:prstClr val="white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72BF49F-2B70-4883-8137-A230DD73F465}"/>
                </a:ext>
              </a:extLst>
            </p:cNvPr>
            <p:cNvSpPr txBox="1"/>
            <p:nvPr/>
          </p:nvSpPr>
          <p:spPr>
            <a:xfrm>
              <a:off x="4356890" y="5091624"/>
              <a:ext cx="10254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201710240</a:t>
              </a:r>
              <a:endPara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523616C-E6D5-4C3B-836A-6A4D9EAAD41A}"/>
                </a:ext>
              </a:extLst>
            </p:cNvPr>
            <p:cNvSpPr txBox="1"/>
            <p:nvPr/>
          </p:nvSpPr>
          <p:spPr>
            <a:xfrm>
              <a:off x="5640430" y="5080634"/>
              <a:ext cx="10254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201811217</a:t>
              </a:r>
              <a:endPara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29E5066-538D-4D53-B442-E2C17EE0EA43}"/>
                </a:ext>
              </a:extLst>
            </p:cNvPr>
            <p:cNvSpPr txBox="1"/>
            <p:nvPr/>
          </p:nvSpPr>
          <p:spPr>
            <a:xfrm>
              <a:off x="6954721" y="5079892"/>
              <a:ext cx="10254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201711836</a:t>
              </a:r>
              <a:endPara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90239E6-A1C6-434E-8C4B-5C37CF3B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1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79438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</a:t>
                      </a:r>
                      <a:r>
                        <a:rPr lang="en-US" altLang="ko-KR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구매할 음료 입력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7A506D-726A-4549-AF5B-51965B6610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16" y="2590117"/>
            <a:ext cx="4641016" cy="3432312"/>
          </a:xfrm>
          <a:prstGeom prst="rect">
            <a:avLst/>
          </a:prstGeom>
        </p:spPr>
      </p:pic>
      <p:pic>
        <p:nvPicPr>
          <p:cNvPr id="13" name="Picture 1699567337">
            <a:extLst>
              <a:ext uri="{FF2B5EF4-FFF2-40B4-BE49-F238E27FC236}">
                <a16:creationId xmlns:a16="http://schemas.microsoft.com/office/drawing/2014/main" id="{0F292BF6-5123-4C5D-AF4A-A238A2173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70" y="2403360"/>
            <a:ext cx="4380566" cy="3432311"/>
          </a:xfrm>
          <a:prstGeom prst="rect">
            <a:avLst/>
          </a:prstGeom>
        </p:spPr>
      </p:pic>
      <p:sp>
        <p:nvSpPr>
          <p:cNvPr id="14" name="모서리가 둥근 직사각형 94">
            <a:extLst>
              <a:ext uri="{FF2B5EF4-FFF2-40B4-BE49-F238E27FC236}">
                <a16:creationId xmlns:a16="http://schemas.microsoft.com/office/drawing/2014/main" id="{B6E2C5F0-35D9-4F35-9BC5-FEE37CFBB2EA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03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5950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</a:t>
                      </a:r>
                      <a:r>
                        <a:rPr lang="en-US" altLang="ko-KR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 선택 취소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064794-BEDA-4604-A786-87004F6559C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70" y="2475617"/>
            <a:ext cx="3665482" cy="3522738"/>
          </a:xfrm>
          <a:prstGeom prst="rect">
            <a:avLst/>
          </a:prstGeom>
        </p:spPr>
      </p:pic>
      <p:pic>
        <p:nvPicPr>
          <p:cNvPr id="13" name="Picture 1622575752">
            <a:extLst>
              <a:ext uri="{FF2B5EF4-FFF2-40B4-BE49-F238E27FC236}">
                <a16:creationId xmlns:a16="http://schemas.microsoft.com/office/drawing/2014/main" id="{A48DF078-BBD5-4BC2-971A-E35C9F1F29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86" y="2314180"/>
            <a:ext cx="3987141" cy="3637797"/>
          </a:xfrm>
          <a:prstGeom prst="rect">
            <a:avLst/>
          </a:prstGeom>
        </p:spPr>
      </p:pic>
      <p:sp>
        <p:nvSpPr>
          <p:cNvPr id="14" name="모서리가 둥근 직사각형 94">
            <a:extLst>
              <a:ext uri="{FF2B5EF4-FFF2-40B4-BE49-F238E27FC236}">
                <a16:creationId xmlns:a16="http://schemas.microsoft.com/office/drawing/2014/main" id="{53894C2B-9CCA-4E52-9686-8D68E4DEF276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30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500914" y="359639"/>
            <a:ext cx="7031669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Real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6497660-4D88-4134-BA7F-520B4E813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54" y="1353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2332381-98F8-46D0-A73B-C33F0E3F6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675338"/>
              </p:ext>
            </p:extLst>
          </p:nvPr>
        </p:nvGraphicFramePr>
        <p:xfrm>
          <a:off x="512618" y="1440872"/>
          <a:ext cx="5463310" cy="4945477"/>
        </p:xfrm>
        <a:graphic>
          <a:graphicData uri="http://schemas.openxmlformats.org/drawingml/2006/table">
            <a:tbl>
              <a:tblPr/>
              <a:tblGrid>
                <a:gridCol w="2145784">
                  <a:extLst>
                    <a:ext uri="{9D8B030D-6E8A-4147-A177-3AD203B41FA5}">
                      <a16:colId xmlns:a16="http://schemas.microsoft.com/office/drawing/2014/main" val="3896903684"/>
                    </a:ext>
                  </a:extLst>
                </a:gridCol>
                <a:gridCol w="3317526">
                  <a:extLst>
                    <a:ext uri="{9D8B030D-6E8A-4147-A177-3AD203B41FA5}">
                      <a16:colId xmlns:a16="http://schemas.microsoft.com/office/drawing/2014/main" val="2978743126"/>
                    </a:ext>
                  </a:extLst>
                </a:gridCol>
              </a:tblGrid>
              <a:tr h="2732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Use Case</a:t>
                      </a:r>
                      <a:endParaRPr lang="ko-KR" altLang="en-US" sz="1300" b="1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US" altLang="ko-KR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 인증번호</a:t>
                      </a:r>
                      <a:r>
                        <a:rPr 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바코드 입력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112198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Actor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Customer 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1387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Purpose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선결제한 사용자가 제품을 전달받기 위해 인증번호를 입력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21770"/>
                  </a:ext>
                </a:extLst>
              </a:tr>
              <a:tr h="405242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Overview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적합한 인증번호 입력 시 시스템이 해당 제품 전달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8584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Evident 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56640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Cross Reference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Functions: R3.1.1, R3.1.2, R3.2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363282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Pre-Requisites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타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DVM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에서 인증번호를 출력 받은 상태여야 함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19949"/>
                  </a:ext>
                </a:extLst>
              </a:tr>
              <a:tr h="887898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Typical Courses of Events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(A) : Actor (S) : System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1. (A) :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DVM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인증번호 입력버튼을  </a:t>
                      </a:r>
                      <a:endParaRPr lang="en-US" altLang="ko-KR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2. (S) :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시스템이 이를 인식 후 입력 화면을 출력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3. (A) :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이전에 출력 받은 인증번호를  </a:t>
                      </a:r>
                      <a:endParaRPr lang="en-US" altLang="ko-KR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입력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4. (S) : C_Number Stack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에서 해당 인증번호를 검색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5. (S) :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C_Number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지정된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Title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을 확인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6. (S) :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인증번호에 따른 제품을 전달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56385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Alternative Courses of Events</a:t>
                      </a:r>
                      <a:endParaRPr lang="ko-KR" altLang="en-US" sz="115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A3.1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 관리자 메뉴에 접근하려는   </a:t>
                      </a:r>
                      <a:endParaRPr lang="en-US" altLang="ko-KR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경우</a:t>
                      </a:r>
                      <a:endParaRPr lang="en-US" altLang="ko-KR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Ref)19.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관리자 메뉴 출력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.Typical Courses of Event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1902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Exceptional Courses of Events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E3.1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입력한 인증번호를 찾지 못한 경우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1.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시스템이 오류 메시지 출력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2.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이전화면으로 복귀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343069"/>
                  </a:ext>
                </a:extLst>
              </a:tr>
            </a:tbl>
          </a:graphicData>
        </a:graphic>
      </p:graphicFrame>
      <p:sp>
        <p:nvSpPr>
          <p:cNvPr id="20" name="모서리가 둥근 직사각형 94">
            <a:extLst>
              <a:ext uri="{FF2B5EF4-FFF2-40B4-BE49-F238E27FC236}">
                <a16:creationId xmlns:a16="http://schemas.microsoft.com/office/drawing/2014/main" id="{E5DA2A65-06ED-4B43-BD56-C6A5A14BA50A}"/>
              </a:ext>
            </a:extLst>
          </p:cNvPr>
          <p:cNvSpPr/>
          <p:nvPr/>
        </p:nvSpPr>
        <p:spPr>
          <a:xfrm>
            <a:off x="2560824" y="1018149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437EB289-7148-4ED8-A705-4A7B87A96A25}"/>
              </a:ext>
            </a:extLst>
          </p:cNvPr>
          <p:cNvSpPr/>
          <p:nvPr/>
        </p:nvSpPr>
        <p:spPr>
          <a:xfrm>
            <a:off x="8223250" y="1023254"/>
            <a:ext cx="936459" cy="245791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FCAA479-3B74-4E3A-8180-902BC18AD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28162"/>
              </p:ext>
            </p:extLst>
          </p:nvPr>
        </p:nvGraphicFramePr>
        <p:xfrm>
          <a:off x="6209851" y="1444204"/>
          <a:ext cx="5463312" cy="4945477"/>
        </p:xfrm>
        <a:graphic>
          <a:graphicData uri="http://schemas.openxmlformats.org/drawingml/2006/table">
            <a:tbl>
              <a:tblPr/>
              <a:tblGrid>
                <a:gridCol w="2145785">
                  <a:extLst>
                    <a:ext uri="{9D8B030D-6E8A-4147-A177-3AD203B41FA5}">
                      <a16:colId xmlns:a16="http://schemas.microsoft.com/office/drawing/2014/main" val="3896903684"/>
                    </a:ext>
                  </a:extLst>
                </a:gridCol>
                <a:gridCol w="3317527">
                  <a:extLst>
                    <a:ext uri="{9D8B030D-6E8A-4147-A177-3AD203B41FA5}">
                      <a16:colId xmlns:a16="http://schemas.microsoft.com/office/drawing/2014/main" val="2978743126"/>
                    </a:ext>
                  </a:extLst>
                </a:gridCol>
              </a:tblGrid>
              <a:tr h="2732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Use Case</a:t>
                      </a:r>
                      <a:endParaRPr lang="ko-KR" altLang="en-US" sz="1300" b="1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en-US" altLang="ko-KR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 </a:t>
                      </a:r>
                      <a:r>
                        <a:rPr lang="ko-KR" altLang="en-US" sz="1300" b="1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인증번호</a:t>
                      </a:r>
                      <a:r>
                        <a:rPr lang="ko-KR" alt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입력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112198"/>
                  </a:ext>
                </a:extLst>
              </a:tr>
              <a:tr h="234774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Actor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Customer 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1387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Purpose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선결제한 사용자가 제품을 전달받기 위해 인증번호를 입력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21770"/>
                  </a:ext>
                </a:extLst>
              </a:tr>
              <a:tr h="405242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Overview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적합한 인증번호 입력 시 시스템이 해당 제품 전달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8584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Evident 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56640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Cross Reference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Functions: R3.1.1, R3.1.2, R3.2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363282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Pre-Requisites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타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DVM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에서 인증번호를 출력 받은 상태여야 함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19949"/>
                  </a:ext>
                </a:extLst>
              </a:tr>
              <a:tr h="887899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Typical Courses of Events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(A) : Actor (S) : System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1. (A) :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DVM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인증번호 입력버튼을  </a:t>
                      </a:r>
                      <a:endParaRPr lang="en-US" altLang="ko-KR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2. (S) :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시스템이 이를 인식 후 입력 화면을 출력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3. (A) :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이전에 출력 받은 인증번호를  </a:t>
                      </a:r>
                      <a:endParaRPr lang="en-US" altLang="ko-KR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입력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4. (S) : C_Number Stack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에서 해당 인증번호를 검색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5. (S) :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해당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C_Number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객체에 저장된</a:t>
                      </a:r>
                      <a:r>
                        <a:rPr lang="en-US" altLang="ko-KR" sz="1100" b="0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Title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을 확인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6. (S) :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인증번호에 따른 제품을 전달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56385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5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Alternative Courses of Events</a:t>
                      </a:r>
                      <a:endParaRPr lang="ko-KR" altLang="en-US" sz="115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A3.1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 관리자 메뉴에 접근하려는   </a:t>
                      </a:r>
                      <a:endParaRPr lang="en-US" altLang="ko-KR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경우</a:t>
                      </a:r>
                      <a:endParaRPr lang="en-US" altLang="ko-KR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Ref)19.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관리자 메뉴 출력</a:t>
                      </a: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.Typical Courses of Event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1902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Exceptional Courses of Events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E3.1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입력한 인증번호를 찾지 못한 경우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1.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시스템이 오류 메시지 출력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2. </a:t>
                      </a:r>
                      <a:r>
                        <a:rPr lang="ko-KR" alt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이전화면으로 복귀</a:t>
                      </a:r>
                    </a:p>
                  </a:txBody>
                  <a:tcPr marL="68580" marR="68580" marT="0" marB="0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34306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B395486-C57C-412F-8F50-0DFEBC4E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203" y="989505"/>
            <a:ext cx="4134325" cy="3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8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877892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</a:t>
                      </a:r>
                      <a:r>
                        <a:rPr lang="en-US" altLang="ko-KR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 인증번호 입력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0BB048-58A9-452D-A03D-50DAC95434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95" y="2236657"/>
            <a:ext cx="4295653" cy="3893818"/>
          </a:xfrm>
          <a:prstGeom prst="rect">
            <a:avLst/>
          </a:prstGeom>
        </p:spPr>
      </p:pic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8F469222-C157-4E4E-B6AB-DF0EB5BB8EAE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935091477">
            <a:extLst>
              <a:ext uri="{FF2B5EF4-FFF2-40B4-BE49-F238E27FC236}">
                <a16:creationId xmlns:a16="http://schemas.microsoft.com/office/drawing/2014/main" id="{32F50556-0551-4D18-8F2E-74AC9E8C1E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29" y="2226531"/>
            <a:ext cx="4099676" cy="39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7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551785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5.   </a:t>
                      </a:r>
                      <a:r>
                        <a:rPr lang="ko-KR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재고가 부족한 제품 안내</a:t>
                      </a:r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6D2B72-C144-4D58-B70E-5469AF4E6A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55" y="2236657"/>
            <a:ext cx="4455504" cy="3352709"/>
          </a:xfrm>
          <a:prstGeom prst="rect">
            <a:avLst/>
          </a:prstGeom>
        </p:spPr>
      </p:pic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1A8DDAC5-A592-4F52-A9F0-30CAC483A4D0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692491354">
            <a:extLst>
              <a:ext uri="{FF2B5EF4-FFF2-40B4-BE49-F238E27FC236}">
                <a16:creationId xmlns:a16="http://schemas.microsoft.com/office/drawing/2014/main" id="{B547146A-B0C6-4C84-8974-32BD22AC07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63" y="2324557"/>
            <a:ext cx="4338520" cy="33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5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500914" y="359639"/>
            <a:ext cx="7031669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Real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6497660-4D88-4134-BA7F-520B4E813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54" y="1353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2332381-98F8-46D0-A73B-C33F0E3F6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381854"/>
              </p:ext>
            </p:extLst>
          </p:nvPr>
        </p:nvGraphicFramePr>
        <p:xfrm>
          <a:off x="508924" y="1365290"/>
          <a:ext cx="5450900" cy="5133071"/>
        </p:xfrm>
        <a:graphic>
          <a:graphicData uri="http://schemas.openxmlformats.org/drawingml/2006/table">
            <a:tbl>
              <a:tblPr/>
              <a:tblGrid>
                <a:gridCol w="2140910">
                  <a:extLst>
                    <a:ext uri="{9D8B030D-6E8A-4147-A177-3AD203B41FA5}">
                      <a16:colId xmlns:a16="http://schemas.microsoft.com/office/drawing/2014/main" val="3896903684"/>
                    </a:ext>
                  </a:extLst>
                </a:gridCol>
                <a:gridCol w="3309990">
                  <a:extLst>
                    <a:ext uri="{9D8B030D-6E8A-4147-A177-3AD203B41FA5}">
                      <a16:colId xmlns:a16="http://schemas.microsoft.com/office/drawing/2014/main" val="2978743126"/>
                    </a:ext>
                  </a:extLst>
                </a:gridCol>
              </a:tblGrid>
              <a:tr h="2732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Use Case</a:t>
                      </a:r>
                      <a:endParaRPr lang="ko-KR" altLang="en-US" sz="1300" b="1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구매 가능한 자판기 안내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112198"/>
                  </a:ext>
                </a:extLst>
              </a:tr>
              <a:tr h="24322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Actor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None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13877"/>
                  </a:ext>
                </a:extLst>
              </a:tr>
              <a:tr h="267195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Purpose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사용자에게 구매 가능한 자판기 안내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21770"/>
                  </a:ext>
                </a:extLst>
              </a:tr>
              <a:tr h="499713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Overview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선택한 음료의 재고가 있는 타</a:t>
                      </a: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DVM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을 안내한다</a:t>
                      </a: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8584"/>
                  </a:ext>
                </a:extLst>
              </a:tr>
              <a:tr h="213756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Hidden 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56640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Cross Reference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R1.3, R4.5.1 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363282"/>
                  </a:ext>
                </a:extLst>
              </a:tr>
              <a:tr h="28494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Pre-Requisites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재고가 부족한 제품 안내를 받은 상황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19949"/>
                  </a:ext>
                </a:extLst>
              </a:tr>
              <a:tr h="887899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Typical Courses of Events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(A) : Actor (S) : System</a:t>
                      </a:r>
                      <a:endParaRPr lang="ko-KR" altLang="en-US" sz="1200" b="0" i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1. (A) :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구매 가능한 자판기 안내</a:t>
                      </a:r>
                      <a:endParaRPr lang="en-US" altLang="ko-KR" sz="1200" b="0" i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버튼을 입력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2. (S) :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저장된</a:t>
                      </a: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Title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을</a:t>
                      </a: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Msg protocol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 저장</a:t>
                      </a: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b="0" i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3. (S) : Ref)21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메시지 발신을 이용해</a:t>
                      </a: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broadcast Msg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발신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4. (S) : Ref)22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메시지 수신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5. (S) : Ref)21 Msg queue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에서 응답이 </a:t>
                      </a:r>
                      <a:r>
                        <a:rPr lang="en-US" altLang="ko-KR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True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DVM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</a:t>
                      </a:r>
                      <a:r>
                        <a:rPr lang="en-US" altLang="ko-KR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주소 요청 </a:t>
                      </a: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Msg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발신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6. (S) : Ref)22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메시지 수신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7. (S) : Message Queue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에서 수신된</a:t>
                      </a: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address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 </a:t>
                      </a:r>
                      <a:endParaRPr lang="en-US" altLang="ko-KR" sz="1200" b="0" i="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출력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56385"/>
                  </a:ext>
                </a:extLst>
              </a:tr>
              <a:tr h="266947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Alternative Courses of Events</a:t>
                      </a:r>
                      <a:endParaRPr lang="ko-KR" altLang="en-US" sz="115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N/A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1902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Exceptional Courses of Events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E5.1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선택한 제품을 보유한 자판기가 없음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1. </a:t>
                      </a:r>
                      <a:r>
                        <a:rPr lang="ko-KR" altLang="en-US" sz="1200" b="0" i="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해당 메시지 출력 후 메인 화면으로 복귀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343069"/>
                  </a:ext>
                </a:extLst>
              </a:tr>
            </a:tbl>
          </a:graphicData>
        </a:graphic>
      </p:graphicFrame>
      <p:sp>
        <p:nvSpPr>
          <p:cNvPr id="20" name="모서리가 둥근 직사각형 94">
            <a:extLst>
              <a:ext uri="{FF2B5EF4-FFF2-40B4-BE49-F238E27FC236}">
                <a16:creationId xmlns:a16="http://schemas.microsoft.com/office/drawing/2014/main" id="{E5DA2A65-06ED-4B43-BD56-C6A5A14BA50A}"/>
              </a:ext>
            </a:extLst>
          </p:cNvPr>
          <p:cNvSpPr/>
          <p:nvPr/>
        </p:nvSpPr>
        <p:spPr>
          <a:xfrm>
            <a:off x="2560824" y="1018149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437EB289-7148-4ED8-A705-4A7B87A96A25}"/>
              </a:ext>
            </a:extLst>
          </p:cNvPr>
          <p:cNvSpPr/>
          <p:nvPr/>
        </p:nvSpPr>
        <p:spPr>
          <a:xfrm>
            <a:off x="8223250" y="1023254"/>
            <a:ext cx="936459" cy="245791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C9D9A9F-8F65-4BA9-8ACD-38B0F797C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253739"/>
              </p:ext>
            </p:extLst>
          </p:nvPr>
        </p:nvGraphicFramePr>
        <p:xfrm>
          <a:off x="6141168" y="1364918"/>
          <a:ext cx="5450900" cy="5133071"/>
        </p:xfrm>
        <a:graphic>
          <a:graphicData uri="http://schemas.openxmlformats.org/drawingml/2006/table">
            <a:tbl>
              <a:tblPr/>
              <a:tblGrid>
                <a:gridCol w="2140910">
                  <a:extLst>
                    <a:ext uri="{9D8B030D-6E8A-4147-A177-3AD203B41FA5}">
                      <a16:colId xmlns:a16="http://schemas.microsoft.com/office/drawing/2014/main" val="3896903684"/>
                    </a:ext>
                  </a:extLst>
                </a:gridCol>
                <a:gridCol w="3309990">
                  <a:extLst>
                    <a:ext uri="{9D8B030D-6E8A-4147-A177-3AD203B41FA5}">
                      <a16:colId xmlns:a16="http://schemas.microsoft.com/office/drawing/2014/main" val="2978743126"/>
                    </a:ext>
                  </a:extLst>
                </a:gridCol>
              </a:tblGrid>
              <a:tr h="2732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Use Case</a:t>
                      </a:r>
                      <a:endParaRPr lang="ko-KR" altLang="en-US" sz="1300" b="1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구매 가능한 자판기 안내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112198"/>
                  </a:ext>
                </a:extLst>
              </a:tr>
              <a:tr h="24322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Actor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b="0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Customer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13877"/>
                  </a:ext>
                </a:extLst>
              </a:tr>
              <a:tr h="267195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Purpose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사용자에게 구매 가능한 자판기 안내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21770"/>
                  </a:ext>
                </a:extLst>
              </a:tr>
              <a:tr h="499713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Overview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선택한 음료의 재고가 있는 타</a:t>
                      </a: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DVM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을 안내한다</a:t>
                      </a: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8584"/>
                  </a:ext>
                </a:extLst>
              </a:tr>
              <a:tr h="213756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Type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Evident</a:t>
                      </a: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56640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Cross Reference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R1.3, R4.5.1 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363282"/>
                  </a:ext>
                </a:extLst>
              </a:tr>
              <a:tr h="28494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Pre-Requisites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재고가 부족한 제품 안내를 받은 상황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19949"/>
                  </a:ext>
                </a:extLst>
              </a:tr>
              <a:tr h="887899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Typical Courses of Events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(A) : Actor (S) : System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1. (A) :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사용자가 구매 가능한 자판기 안내</a:t>
                      </a:r>
                      <a:endParaRPr lang="en-US" altLang="ko-KR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버튼을 입력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2. (S) :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저장된</a:t>
                      </a:r>
                      <a:r>
                        <a:rPr lang="en-US" altLang="ko-KR" sz="1200" b="0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Title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을</a:t>
                      </a:r>
                      <a:r>
                        <a:rPr lang="en-US" altLang="ko-KR" sz="1200" b="0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Message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객체에 저장</a:t>
                      </a:r>
                      <a:r>
                        <a:rPr lang="en-US" altLang="ko-KR" sz="1200" b="0" i="0" kern="12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3. (S) : Ref)21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메시지 발신을 이용해</a:t>
                      </a: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broadcast Msg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발신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4. (S) : Ref)22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메시지 수신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5. (S) : Ref)21 Msg queue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에서 응답이 </a:t>
                      </a:r>
                      <a:r>
                        <a:rPr lang="en-US" altLang="ko-KR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True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DVM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</a:t>
                      </a:r>
                      <a:r>
                        <a:rPr lang="en-US" altLang="ko-KR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주소 요청 </a:t>
                      </a: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Msg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발신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6. (S) : Ref)22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메시지 수신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7. (S) : Message Queue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에서 수신된</a:t>
                      </a: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address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를  </a:t>
                      </a:r>
                      <a:endParaRPr lang="en-US" altLang="ko-KR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출력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56385"/>
                  </a:ext>
                </a:extLst>
              </a:tr>
              <a:tr h="266947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Alternative Courses of Events</a:t>
                      </a:r>
                      <a:endParaRPr lang="ko-KR" altLang="en-US" sz="115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N/A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1902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Exceptional Courses of Events</a:t>
                      </a:r>
                      <a:endParaRPr lang="ko-KR" altLang="en-US" sz="1100" b="0" i="0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E5.1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선택한 제품을 보유한 자판기가 없음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1. </a:t>
                      </a:r>
                      <a:r>
                        <a:rPr lang="ko-KR" altLang="en-US" sz="1200" b="0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해당 메시지 출력 후 메인 화면으로 복귀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34306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2131859-434A-45D0-B953-98247653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38" y="907272"/>
            <a:ext cx="4687912" cy="3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3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66651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</a:t>
                      </a:r>
                      <a:r>
                        <a:rPr lang="en-US" altLang="ko-KR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300" b="1" i="0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구매 가능한 자판기 안내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0FD4F5-9DAF-4760-9BA9-C003E5F306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10" y="2270259"/>
            <a:ext cx="3880063" cy="3462577"/>
          </a:xfrm>
          <a:prstGeom prst="rect">
            <a:avLst/>
          </a:prstGeom>
        </p:spPr>
      </p:pic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332FE31F-5A4E-433F-99D1-3D0675A6B078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1966583264">
            <a:extLst>
              <a:ext uri="{FF2B5EF4-FFF2-40B4-BE49-F238E27FC236}">
                <a16:creationId xmlns:a16="http://schemas.microsoft.com/office/drawing/2014/main" id="{2F647820-887F-4D32-A4B0-2E5D5D6940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17" y="2206431"/>
            <a:ext cx="4165480" cy="35941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AACB38-8BAC-4B41-B94B-26D00F59C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019" y="993337"/>
            <a:ext cx="4987477" cy="52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0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567364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7. </a:t>
                      </a:r>
                      <a:r>
                        <a:rPr lang="ko-KR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자판기 선택</a:t>
                      </a:r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6C9819-D9AB-4A5E-B865-4E87B40025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15" y="2270259"/>
            <a:ext cx="3192223" cy="3754240"/>
          </a:xfrm>
          <a:prstGeom prst="rect">
            <a:avLst/>
          </a:prstGeom>
        </p:spPr>
      </p:pic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914548F7-0B84-4F40-9D98-38056E8384B0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646020295">
            <a:extLst>
              <a:ext uri="{FF2B5EF4-FFF2-40B4-BE49-F238E27FC236}">
                <a16:creationId xmlns:a16="http://schemas.microsoft.com/office/drawing/2014/main" id="{95EDC87C-08DA-4CCC-9959-6658CDE388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39" y="2128657"/>
            <a:ext cx="4133936" cy="375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6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487143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</a:t>
                      </a:r>
                      <a:r>
                        <a:rPr lang="en-US" altLang="ko-KR" sz="13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cs typeface="맑은 고딕" panose="020B0503020000020004" pitchFamily="50" charset="-127"/>
                        </a:rPr>
                        <a:t>8.</a:t>
                      </a:r>
                      <a:r>
                        <a:rPr lang="ko-KR" altLang="ko-KR" sz="1300">
                          <a:solidFill>
                            <a:schemeClr val="tx1"/>
                          </a:solidFill>
                          <a:effectLst/>
                          <a:ea typeface="+mn-ea"/>
                          <a:cs typeface="맑은 고딕" panose="020B0503020000020004" pitchFamily="50" charset="-127"/>
                        </a:rPr>
                        <a:t>결제 수단 목록 출력</a:t>
                      </a:r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530E66-1994-4816-B1D7-1B829DB064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689" y="2292457"/>
            <a:ext cx="3116351" cy="3462009"/>
          </a:xfrm>
          <a:prstGeom prst="rect">
            <a:avLst/>
          </a:prstGeom>
        </p:spPr>
      </p:pic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B9A2549B-EFFF-4E27-B616-5E5A836435E4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1238122362">
            <a:extLst>
              <a:ext uri="{FF2B5EF4-FFF2-40B4-BE49-F238E27FC236}">
                <a16:creationId xmlns:a16="http://schemas.microsoft.com/office/drawing/2014/main" id="{4EE85A1C-BAF1-46F5-8688-93D521BAA5C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78" y="2128657"/>
            <a:ext cx="3035928" cy="39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83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19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 dirty="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 dirty="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 dirty="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 dirty="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 dirty="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 dirty="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 dirty="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 dirty="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 dirty="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 dirty="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 dirty="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 dirty="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675811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9. </a:t>
                      </a:r>
                      <a:r>
                        <a:rPr lang="ko-KR" altLang="ko-KR" sz="13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결제 수단 결정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수정 전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4365F0-83D0-48DD-A34B-FCCC66F85D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20" y="2358677"/>
            <a:ext cx="4285265" cy="3189544"/>
          </a:xfrm>
          <a:prstGeom prst="rect">
            <a:avLst/>
          </a:prstGeom>
        </p:spPr>
      </p:pic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B07E8EAB-953B-4949-99A2-82853EF6DE59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수정 후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pic>
        <p:nvPicPr>
          <p:cNvPr id="14" name="Picture 1419968849">
            <a:extLst>
              <a:ext uri="{FF2B5EF4-FFF2-40B4-BE49-F238E27FC236}">
                <a16:creationId xmlns:a16="http://schemas.microsoft.com/office/drawing/2014/main" id="{1201B5AD-7A39-4398-8876-10568F0514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12" y="2358677"/>
            <a:ext cx="4285265" cy="35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0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1DEECC0-F36C-4C2A-8793-B669760C608C}"/>
              </a:ext>
            </a:extLst>
          </p:cNvPr>
          <p:cNvGrpSpPr/>
          <p:nvPr/>
        </p:nvGrpSpPr>
        <p:grpSpPr>
          <a:xfrm>
            <a:off x="213730" y="241300"/>
            <a:ext cx="11772000" cy="6408000"/>
            <a:chOff x="213730" y="241300"/>
            <a:chExt cx="11772000" cy="6408000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FF2266B5-1A76-43C3-A677-4E12C990874F}"/>
                </a:ext>
              </a:extLst>
            </p:cNvPr>
            <p:cNvSpPr/>
            <p:nvPr/>
          </p:nvSpPr>
          <p:spPr>
            <a:xfrm>
              <a:off x="327580" y="349300"/>
              <a:ext cx="11544301" cy="6192000"/>
            </a:xfrm>
            <a:prstGeom prst="roundRect">
              <a:avLst>
                <a:gd name="adj" fmla="val 3862"/>
              </a:avLst>
            </a:prstGeom>
            <a:noFill/>
            <a:ln w="31750">
              <a:solidFill>
                <a:srgbClr val="46AC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CD438994-1317-40A6-8ECD-83879C30AAD7}"/>
                </a:ext>
              </a:extLst>
            </p:cNvPr>
            <p:cNvSpPr/>
            <p:nvPr/>
          </p:nvSpPr>
          <p:spPr>
            <a:xfrm>
              <a:off x="213730" y="241300"/>
              <a:ext cx="11772000" cy="6408000"/>
            </a:xfrm>
            <a:prstGeom prst="roundRect">
              <a:avLst>
                <a:gd name="adj" fmla="val 5051"/>
              </a:avLst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108123-9AE1-4F00-A4DF-51C60D543A68}"/>
                </a:ext>
              </a:extLst>
            </p:cNvPr>
            <p:cNvSpPr/>
            <p:nvPr/>
          </p:nvSpPr>
          <p:spPr>
            <a:xfrm>
              <a:off x="895836" y="841809"/>
              <a:ext cx="13163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ko-Kore-KR" sz="3600">
                  <a:latin typeface="Malgun Gothic" panose="020B0503020000020004" pitchFamily="34" charset="-127"/>
                  <a:ea typeface="야놀자 야체 B" panose="02020603020101020101"/>
                </a:rPr>
                <a:t>Index</a:t>
              </a:r>
              <a:endPara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53C3B-FAE0-4A72-8790-1C8EA993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D103EE-24B8-49C9-A78C-8B29FD388691}"/>
              </a:ext>
            </a:extLst>
          </p:cNvPr>
          <p:cNvSpPr/>
          <p:nvPr/>
        </p:nvSpPr>
        <p:spPr>
          <a:xfrm>
            <a:off x="895836" y="1915652"/>
            <a:ext cx="6633996" cy="340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Aft>
                <a:spcPts val="800"/>
              </a:spcAft>
              <a:buAutoNum type="arabicPeriod"/>
            </a:pPr>
            <a:r>
              <a:rPr lang="en-US" altLang="ko-KR" sz="2500">
                <a:latin typeface="야놀자 야체 B" panose="02020603020101020101" pitchFamily="18" charset="-127"/>
                <a:ea typeface="야놀자 야체 B"/>
              </a:rPr>
              <a:t>Documents Changes</a:t>
            </a:r>
          </a:p>
          <a:p>
            <a:pPr marL="457200" indent="-457200">
              <a:spcAft>
                <a:spcPts val="800"/>
              </a:spcAft>
              <a:buFontTx/>
              <a:buAutoNum type="arabicPeriod"/>
            </a:pPr>
            <a:r>
              <a:rPr lang="en-US" altLang="ko-KR" sz="2500">
                <a:ea typeface="야놀자 야체 B"/>
              </a:rPr>
              <a:t>System architecture description </a:t>
            </a:r>
          </a:p>
          <a:p>
            <a:pPr marL="457200" indent="-457200">
              <a:spcAft>
                <a:spcPts val="800"/>
              </a:spcAft>
              <a:buAutoNum type="arabicPeriod"/>
            </a:pPr>
            <a:r>
              <a:rPr lang="en-US" altLang="ko-KR" sz="2500">
                <a:latin typeface="야놀자 야체 B" panose="02020603020101020101" pitchFamily="18" charset="-127"/>
                <a:ea typeface="야놀자 야체 B"/>
              </a:rPr>
              <a:t>Real</a:t>
            </a:r>
            <a:r>
              <a:rPr lang="ko-KR" altLang="en-US" sz="25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5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25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5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25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5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25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5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25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500">
                <a:latin typeface="야놀자 야체 B" panose="02020603020101020101" pitchFamily="18" charset="-127"/>
                <a:ea typeface="야놀자 야체 B"/>
              </a:rPr>
              <a:t>Diagrams</a:t>
            </a:r>
          </a:p>
          <a:p>
            <a:pPr marL="457200" indent="-457200">
              <a:spcAft>
                <a:spcPts val="800"/>
              </a:spcAft>
              <a:buAutoNum type="arabicPeriod"/>
            </a:pPr>
            <a:r>
              <a:rPr lang="en-US" altLang="ko-KR" sz="250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/>
              </a:rPr>
              <a:t>Class Diagram</a:t>
            </a:r>
          </a:p>
          <a:p>
            <a:pPr marL="457200" indent="-457200">
              <a:spcAft>
                <a:spcPts val="800"/>
              </a:spcAft>
              <a:buAutoNum type="arabicPeriod"/>
            </a:pPr>
            <a:r>
              <a:rPr lang="en-US" altLang="ko-KR" sz="250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/>
              </a:rPr>
              <a:t>Manual</a:t>
            </a:r>
          </a:p>
          <a:p>
            <a:pPr marL="457200" indent="-457200">
              <a:spcAft>
                <a:spcPts val="800"/>
              </a:spcAft>
              <a:buAutoNum type="arabicPeriod"/>
            </a:pPr>
            <a:r>
              <a:rPr lang="en-US" altLang="ko-KR" sz="250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/>
              </a:rPr>
              <a:t>System Testing</a:t>
            </a:r>
          </a:p>
          <a:p>
            <a:pPr marL="457200" indent="-457200">
              <a:spcAft>
                <a:spcPts val="800"/>
              </a:spcAft>
              <a:buFontTx/>
              <a:buAutoNum type="arabicPeriod"/>
            </a:pPr>
            <a:r>
              <a:rPr lang="en" altLang="ko-KR" sz="2500">
                <a:ea typeface="+mn-lt"/>
                <a:cs typeface="+mn-lt"/>
              </a:rPr>
              <a:t>Testing Traceability Analysis</a:t>
            </a:r>
            <a:endParaRPr lang="en" altLang="ko-KR" sz="25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69210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69742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10.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간편결제</a:t>
                      </a:r>
                      <a:endParaRPr lang="ko-KR" altLang="en-US" sz="1300"/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AA8D56AD-0445-457D-AF58-F4FE3CDAB514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2099227592">
            <a:extLst>
              <a:ext uri="{FF2B5EF4-FFF2-40B4-BE49-F238E27FC236}">
                <a16:creationId xmlns:a16="http://schemas.microsoft.com/office/drawing/2014/main" id="{2319304B-A6F2-4291-A319-9B27D9DED9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06" y="2258623"/>
            <a:ext cx="4026434" cy="37140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61BB61-6A6F-40C9-BE60-24293776D9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75" y="2722870"/>
            <a:ext cx="4394261" cy="26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48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912853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11.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카드결제</a:t>
                      </a:r>
                      <a:endParaRPr lang="ko-KR" altLang="en-US" sz="1300"/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0417B193-5F51-4D0C-833B-F0EB0EC52AEC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434332578">
            <a:extLst>
              <a:ext uri="{FF2B5EF4-FFF2-40B4-BE49-F238E27FC236}">
                <a16:creationId xmlns:a16="http://schemas.microsoft.com/office/drawing/2014/main" id="{A1BDAE12-C4F8-44A8-8B6C-A2250A6F9C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2" y="2314180"/>
            <a:ext cx="4083183" cy="35690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AB97FF-3F3D-447E-B685-ED6DB31EA2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24" y="2590340"/>
            <a:ext cx="4279566" cy="28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3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856213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12.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결제 취소</a:t>
                      </a:r>
                      <a:endParaRPr lang="ko-KR" altLang="en-US" sz="1300"/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091FE5BD-E692-4AC8-A214-C07E7F923AEC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B930C1-8FDA-43C0-9DF6-9AD826D7DD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48" y="2579925"/>
            <a:ext cx="4217503" cy="3109407"/>
          </a:xfrm>
          <a:prstGeom prst="rect">
            <a:avLst/>
          </a:prstGeom>
        </p:spPr>
      </p:pic>
      <p:pic>
        <p:nvPicPr>
          <p:cNvPr id="16" name="Picture 821334630">
            <a:extLst>
              <a:ext uri="{FF2B5EF4-FFF2-40B4-BE49-F238E27FC236}">
                <a16:creationId xmlns:a16="http://schemas.microsoft.com/office/drawing/2014/main" id="{82066AC7-17C2-4CB6-B764-4950C9E31E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03" y="2579925"/>
            <a:ext cx="3886200" cy="299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32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498375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13.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인증번호 생성</a:t>
                      </a:r>
                      <a:endParaRPr lang="ko-KR" altLang="en-US" sz="1300"/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8B24E051-4F5F-49CD-AAA6-ECF7E7F3B366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190386-30D8-4140-8F0E-BF2A3351D8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96" y="2772377"/>
            <a:ext cx="4362328" cy="2379049"/>
          </a:xfrm>
          <a:prstGeom prst="rect">
            <a:avLst/>
          </a:prstGeom>
        </p:spPr>
      </p:pic>
      <p:pic>
        <p:nvPicPr>
          <p:cNvPr id="16" name="Picture 1897760002">
            <a:extLst>
              <a:ext uri="{FF2B5EF4-FFF2-40B4-BE49-F238E27FC236}">
                <a16:creationId xmlns:a16="http://schemas.microsoft.com/office/drawing/2014/main" id="{C2B21EEF-63A2-4655-9AA7-7329F81D29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989" y="2656694"/>
            <a:ext cx="4337868" cy="2664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173CC2-EC12-4267-A0CD-1A1B2D9EF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62" y="1110092"/>
            <a:ext cx="7577603" cy="4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08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3188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14.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인증번호 출력</a:t>
                      </a:r>
                      <a:endParaRPr lang="ko-KR" altLang="en-US" sz="1300"/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80784077-2913-4FC9-8D1F-359D403DE07F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1278551922">
            <a:extLst>
              <a:ext uri="{FF2B5EF4-FFF2-40B4-BE49-F238E27FC236}">
                <a16:creationId xmlns:a16="http://schemas.microsoft.com/office/drawing/2014/main" id="{377C0083-9CC6-4EC3-87A5-A6393FAA45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89" y="2270259"/>
            <a:ext cx="1918447" cy="36141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E8382C-13C8-4506-BFD1-4087C6E52D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51" y="2310159"/>
            <a:ext cx="3236624" cy="36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27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125157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15.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음료전달</a:t>
                      </a:r>
                      <a:endParaRPr lang="ko-KR" altLang="en-US" sz="1300"/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84AB0ECD-96A5-4432-A6CB-F8E83E731D4E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736BC3-C65E-4562-9B99-34BD01372C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64" y="2563277"/>
            <a:ext cx="4245412" cy="28385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77902F-2B34-45B4-B942-5F4D9CC9FA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1991" y="2365044"/>
            <a:ext cx="3913234" cy="31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6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41785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16. </a:t>
                      </a:r>
                      <a:r>
                        <a:rPr lang="ko-KR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 수량 업데이트 </a:t>
                      </a:r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D8BC04E0-631B-4989-9D54-0D6A54B93CC6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289B80-3F4C-4F82-9D2C-2D1F88101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23159" y="2324557"/>
            <a:ext cx="4508667" cy="36199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4915AD-0497-4DD4-A2A9-B55B6EE30A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53" y="2501680"/>
            <a:ext cx="4466146" cy="26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1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34092"/>
              </p:ext>
            </p:extLst>
          </p:nvPr>
        </p:nvGraphicFramePr>
        <p:xfrm>
          <a:off x="1297781" y="1531201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17. </a:t>
                      </a:r>
                      <a:r>
                        <a:rPr lang="ko-KR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메뉴 출력</a:t>
                      </a:r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4745FF2F-B708-4B44-894B-7671EC313869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95302903">
            <a:extLst>
              <a:ext uri="{FF2B5EF4-FFF2-40B4-BE49-F238E27FC236}">
                <a16:creationId xmlns:a16="http://schemas.microsoft.com/office/drawing/2014/main" id="{8E1695E5-1FC7-4180-840C-F5B812E297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61" y="2270259"/>
            <a:ext cx="4328724" cy="36184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153F8A-E961-44B4-A52B-B63A8A49C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60" y="2206431"/>
            <a:ext cx="4215740" cy="35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34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587282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18. </a:t>
                      </a:r>
                      <a:r>
                        <a:rPr lang="ko-KR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 관리</a:t>
                      </a:r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B6C2E968-310D-49DC-9A5B-4C19CE3AAC15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1905141761">
            <a:extLst>
              <a:ext uri="{FF2B5EF4-FFF2-40B4-BE49-F238E27FC236}">
                <a16:creationId xmlns:a16="http://schemas.microsoft.com/office/drawing/2014/main" id="{F3ADBDEA-21AB-4E7C-8721-602FFCC527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54" y="2142902"/>
            <a:ext cx="3718738" cy="38489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D25359-A88C-4703-993A-3C90A2D7D3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24" y="2236657"/>
            <a:ext cx="3668506" cy="36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66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93897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19. </a:t>
                      </a:r>
                      <a:r>
                        <a:rPr lang="ko-KR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위치 정보 확인</a:t>
                      </a:r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4F5F771F-3C6D-4041-BFA2-433903AD62DE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2029261185">
            <a:extLst>
              <a:ext uri="{FF2B5EF4-FFF2-40B4-BE49-F238E27FC236}">
                <a16:creationId xmlns:a16="http://schemas.microsoft.com/office/drawing/2014/main" id="{CFDE6896-1BD0-4CF5-BEF6-38BCA33F32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72" y="2637584"/>
            <a:ext cx="4209567" cy="29745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E0396F-6DDD-4A7F-A932-D0C77D0FB4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90" y="2637584"/>
            <a:ext cx="4150840" cy="2810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1934E-EF82-492E-A036-3BC14D92A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719" y="1214878"/>
            <a:ext cx="5953890" cy="3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9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500914" y="359639"/>
            <a:ext cx="7031669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ea typeface="야놀자 야체 B"/>
              </a:rPr>
              <a:t>Documents Changes</a:t>
            </a:r>
            <a:endParaRPr lang="ko-KR" altLang="en-US" sz="3200">
              <a:ea typeface="야놀자 야체 B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6497660-4D88-4134-BA7F-520B4E813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54" y="1353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모서리가 둥근 직사각형 94">
            <a:extLst>
              <a:ext uri="{FF2B5EF4-FFF2-40B4-BE49-F238E27FC236}">
                <a16:creationId xmlns:a16="http://schemas.microsoft.com/office/drawing/2014/main" id="{E5DA2A65-06ED-4B43-BD56-C6A5A14BA50A}"/>
              </a:ext>
            </a:extLst>
          </p:cNvPr>
          <p:cNvSpPr/>
          <p:nvPr/>
        </p:nvSpPr>
        <p:spPr>
          <a:xfrm>
            <a:off x="5553406" y="1018149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D5E279-B548-4527-A4BF-26F62668C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72179"/>
              </p:ext>
            </p:extLst>
          </p:nvPr>
        </p:nvGraphicFramePr>
        <p:xfrm>
          <a:off x="1234890" y="1709008"/>
          <a:ext cx="4902120" cy="4418899"/>
        </p:xfrm>
        <a:graphic>
          <a:graphicData uri="http://schemas.openxmlformats.org/drawingml/2006/table">
            <a:tbl>
              <a:tblPr/>
              <a:tblGrid>
                <a:gridCol w="529715">
                  <a:extLst>
                    <a:ext uri="{9D8B030D-6E8A-4147-A177-3AD203B41FA5}">
                      <a16:colId xmlns:a16="http://schemas.microsoft.com/office/drawing/2014/main" val="3080653937"/>
                    </a:ext>
                  </a:extLst>
                </a:gridCol>
                <a:gridCol w="1014541">
                  <a:extLst>
                    <a:ext uri="{9D8B030D-6E8A-4147-A177-3AD203B41FA5}">
                      <a16:colId xmlns:a16="http://schemas.microsoft.com/office/drawing/2014/main" val="3210350372"/>
                    </a:ext>
                  </a:extLst>
                </a:gridCol>
                <a:gridCol w="3357864">
                  <a:extLst>
                    <a:ext uri="{9D8B030D-6E8A-4147-A177-3AD203B41FA5}">
                      <a16:colId xmlns:a16="http://schemas.microsoft.com/office/drawing/2014/main" val="3615367207"/>
                    </a:ext>
                  </a:extLst>
                </a:gridCol>
              </a:tblGrid>
              <a:tr h="33867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</a:t>
                      </a:r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Term</a:t>
                      </a:r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Description</a:t>
                      </a:r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694359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effectLst/>
                          <a:latin typeface="맑은 고딕"/>
                        </a:rPr>
                        <a:t>1</a:t>
                      </a:r>
                      <a:r>
                        <a:rPr lang="en-US" sz="800" b="1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SW</a:t>
                      </a:r>
                      <a:r>
                        <a:rPr 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Software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의 약자</a:t>
                      </a:r>
                      <a:r>
                        <a:rPr lang="ko-KR" alt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434007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effectLst/>
                          <a:latin typeface="맑은 고딕"/>
                        </a:rPr>
                        <a:t>2</a:t>
                      </a:r>
                      <a:r>
                        <a:rPr lang="en-US" sz="800" b="1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Distributed Vending Machine</a:t>
                      </a:r>
                      <a:r>
                        <a:rPr lang="ko-KR" altLang="en-US" sz="800" b="0" i="0">
                          <a:effectLst/>
                          <a:ea typeface="Malgun Gothic"/>
                        </a:rPr>
                        <a:t>의 약자</a:t>
                      </a:r>
                      <a:r>
                        <a:rPr lang="ko-KR" altLang="en-US" sz="800" b="0" i="0"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endParaRPr lang="ko-KR" altLang="en-US" sz="1500" b="0" i="0"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078151"/>
                  </a:ext>
                </a:extLst>
              </a:tr>
              <a:tr h="8870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effectLst/>
                          <a:latin typeface="맑은 고딕"/>
                        </a:rPr>
                        <a:t>3</a:t>
                      </a:r>
                      <a:r>
                        <a:rPr lang="en-US" sz="800" b="1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800" b="0" i="0">
                          <a:effectLst/>
                          <a:ea typeface="맑은 고딕"/>
                        </a:rPr>
                        <a:t>선결제</a:t>
                      </a:r>
                      <a:r>
                        <a:rPr lang="ko-KR" alt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800" b="0" i="0">
                          <a:effectLst/>
                          <a:ea typeface="맑은 고딕"/>
                        </a:rPr>
                        <a:t>사용자가 현 </a:t>
                      </a:r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에서 구매 불가능한 물품을 타</a:t>
                      </a:r>
                      <a:r>
                        <a:rPr lang="en-US" altLang="ko-KR" sz="800" b="0" i="0">
                          <a:effectLst/>
                          <a:ea typeface="맑은 고딕"/>
                        </a:rPr>
                        <a:t>D</a:t>
                      </a:r>
                      <a:r>
                        <a:rPr lang="en-US" altLang="ko-KR" sz="800" b="0" i="0">
                          <a:effectLst/>
                          <a:latin typeface="맑은 고딕"/>
                        </a:rPr>
                        <a:t>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에서 구매하고자 할 때 이용하는 시스템이다</a:t>
                      </a:r>
                      <a:r>
                        <a:rPr lang="en-US" altLang="ko-KR" sz="800" b="0" i="0">
                          <a:effectLst/>
                          <a:ea typeface="맑은 고딕"/>
                        </a:rPr>
                        <a:t>. 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사용자는 현 </a:t>
                      </a:r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에서 미리 결제를 진행한 뒤 인증번호 및 바코드를 출력 받아 해당 자판기에서 결제된 음료를 전달받을 수 있다</a:t>
                      </a:r>
                      <a:r>
                        <a:rPr lang="en-US" altLang="ko-KR" sz="800" b="0" i="0">
                          <a:effectLst/>
                          <a:ea typeface="맑은 고딕"/>
                        </a:rPr>
                        <a:t>.</a:t>
                      </a:r>
                      <a:r>
                        <a:rPr lang="ko-KR" alt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786002"/>
                  </a:ext>
                </a:extLst>
              </a:tr>
              <a:tr h="64509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effectLst/>
                          <a:latin typeface="맑은 고딕"/>
                        </a:rPr>
                        <a:t>4</a:t>
                      </a:r>
                      <a:r>
                        <a:rPr lang="en-US" sz="800" b="1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C_Number</a:t>
                      </a:r>
                      <a:r>
                        <a:rPr 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800" b="0" i="0">
                          <a:effectLst/>
                          <a:ea typeface="맑은 고딕"/>
                        </a:rPr>
                        <a:t>사용자가 선결제를 한 경우 해당 </a:t>
                      </a:r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에서 음료를 전달받기 위한 인증 번호이다</a:t>
                      </a:r>
                      <a:r>
                        <a:rPr lang="en-US" altLang="ko-KR" sz="800" b="0" i="0">
                          <a:effectLst/>
                          <a:ea typeface="맑은 고딕"/>
                        </a:rPr>
                        <a:t>. 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이외에 관리자는 관리자 메뉴로 접속하기위해 고유한 인증번호를 갖고있다</a:t>
                      </a:r>
                      <a:r>
                        <a:rPr lang="en-US" altLang="ko-KR" sz="800" b="0" i="0">
                          <a:effectLst/>
                          <a:ea typeface="맑은 고딕"/>
                        </a:rPr>
                        <a:t>.</a:t>
                      </a:r>
                      <a:r>
                        <a:rPr lang="ko-KR" alt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72152"/>
                  </a:ext>
                </a:extLst>
              </a:tr>
              <a:tr h="58058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effectLst/>
                          <a:latin typeface="맑은 고딕"/>
                        </a:rPr>
                        <a:t>5</a:t>
                      </a:r>
                      <a:r>
                        <a:rPr lang="en-US" sz="800" b="1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Msg</a:t>
                      </a:r>
                      <a:r>
                        <a:rPr 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800" b="0" i="0">
                          <a:effectLst/>
                          <a:latin typeface="맑은 고딕"/>
                        </a:rPr>
                        <a:t>Message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의 준말로 </a:t>
                      </a:r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이 네트워크에 연결된 다른 </a:t>
                      </a:r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과 정보를 주고받는 데이터 단위이다</a:t>
                      </a:r>
                      <a:r>
                        <a:rPr lang="en-US" altLang="ko-KR" sz="800" b="0" i="0">
                          <a:effectLst/>
                          <a:ea typeface="맑은 고딕"/>
                        </a:rPr>
                        <a:t>.</a:t>
                      </a:r>
                      <a:r>
                        <a:rPr lang="ko-KR" altLang="en-US" sz="800" b="0" i="0">
                          <a:effectLst/>
                          <a:latin typeface="맑은 고딕"/>
                        </a:rPr>
                        <a:t> </a:t>
                      </a:r>
                      <a:r>
                        <a:rPr lang="en-US" altLang="ko-KR" sz="800" b="0" i="0">
                          <a:effectLst/>
                          <a:latin typeface="맑은 고딕"/>
                        </a:rPr>
                        <a:t>Message Protocol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에 형식이 정의된다</a:t>
                      </a:r>
                      <a:r>
                        <a:rPr lang="en-US" altLang="ko-KR" sz="800" b="0" i="0">
                          <a:effectLst/>
                          <a:ea typeface="맑은 고딕"/>
                        </a:rPr>
                        <a:t>.</a:t>
                      </a:r>
                      <a:r>
                        <a:rPr lang="ko-KR" alt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701714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effectLst/>
                          <a:latin typeface="맑은 고딕"/>
                        </a:rPr>
                        <a:t>6</a:t>
                      </a:r>
                      <a:r>
                        <a:rPr lang="en-US" sz="800" b="1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Title</a:t>
                      </a:r>
                      <a:r>
                        <a:rPr 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에 등록된 각각의 음료 이름</a:t>
                      </a:r>
                      <a:r>
                        <a:rPr lang="ko-KR" alt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6250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effectLst/>
                          <a:latin typeface="맑은 고딕"/>
                        </a:rPr>
                        <a:t>7</a:t>
                      </a:r>
                      <a:r>
                        <a:rPr lang="en-US" sz="800" b="1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Title ID</a:t>
                      </a:r>
                      <a:r>
                        <a:rPr 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에 등록된 각각의 음료 번호</a:t>
                      </a:r>
                      <a:r>
                        <a:rPr lang="ko-KR" alt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564784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effectLst/>
                          <a:latin typeface="맑은 고딕"/>
                        </a:rPr>
                        <a:t>8</a:t>
                      </a:r>
                      <a:r>
                        <a:rPr lang="en-US" sz="800" b="1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item</a:t>
                      </a:r>
                      <a:r>
                        <a:rPr 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에 등록된 </a:t>
                      </a:r>
                      <a:r>
                        <a:rPr lang="en-US" altLang="ko-KR" sz="800" b="0" i="0">
                          <a:effectLst/>
                          <a:latin typeface="맑은 고딕"/>
                        </a:rPr>
                        <a:t>Title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의 수량</a:t>
                      </a:r>
                      <a:r>
                        <a:rPr lang="ko-KR" alt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69635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effectLst/>
                          <a:latin typeface="맑은 고딕"/>
                        </a:rPr>
                        <a:t>9</a:t>
                      </a:r>
                      <a:r>
                        <a:rPr lang="en-US" sz="800" b="1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Address</a:t>
                      </a:r>
                      <a:r>
                        <a:rPr 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에 갖고 있는 자신의 위치</a:t>
                      </a:r>
                      <a:r>
                        <a:rPr lang="ko-KR" alt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78129"/>
                  </a:ext>
                </a:extLst>
              </a:tr>
              <a:tr h="22578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effectLst/>
                          <a:latin typeface="맑은 고딕"/>
                        </a:rPr>
                        <a:t>10</a:t>
                      </a:r>
                      <a:r>
                        <a:rPr lang="en-US" sz="800" b="1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ID</a:t>
                      </a:r>
                      <a:r>
                        <a:rPr 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800" b="0" i="0">
                          <a:effectLst/>
                          <a:ea typeface="맑은 고딕"/>
                        </a:rPr>
                        <a:t>네트워크 내 </a:t>
                      </a:r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의 고유번호</a:t>
                      </a:r>
                      <a:r>
                        <a:rPr lang="ko-KR" alt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098785"/>
                  </a:ext>
                </a:extLst>
              </a:tr>
              <a:tr h="38705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effectLst/>
                          <a:latin typeface="맑은 고딕"/>
                        </a:rPr>
                        <a:t>11</a:t>
                      </a:r>
                      <a:r>
                        <a:rPr lang="en-US" sz="800" b="1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1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800" b="0" i="0">
                          <a:effectLst/>
                          <a:latin typeface="맑은 고딕"/>
                        </a:rPr>
                        <a:t>Broadcast Msg</a:t>
                      </a:r>
                      <a:r>
                        <a:rPr 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네트워크 내 모든 </a:t>
                      </a:r>
                      <a:r>
                        <a:rPr lang="en-US" altLang="ko-KR" sz="800" b="0" i="0">
                          <a:effectLst/>
                          <a:latin typeface="맑은 고딕"/>
                        </a:rPr>
                        <a:t>DVM</a:t>
                      </a:r>
                      <a:r>
                        <a:rPr lang="ko-KR" altLang="en-US" sz="800" b="0" i="0">
                          <a:effectLst/>
                          <a:ea typeface="맑은 고딕"/>
                        </a:rPr>
                        <a:t>에게 보내는 메시지</a:t>
                      </a:r>
                      <a:r>
                        <a:rPr lang="ko-KR" altLang="en-US" sz="800" b="0" i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endParaRPr lang="ko-KR" altLang="en-US" sz="1500" b="0" i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76339" marR="76339" marT="38170" marB="38170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55130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803536-F7F3-4AB3-BEE7-98AD90B18164}"/>
              </a:ext>
            </a:extLst>
          </p:cNvPr>
          <p:cNvGrpSpPr/>
          <p:nvPr/>
        </p:nvGrpSpPr>
        <p:grpSpPr>
          <a:xfrm>
            <a:off x="6398660" y="1699006"/>
            <a:ext cx="5211570" cy="4497172"/>
            <a:chOff x="7228384" y="2416342"/>
            <a:chExt cx="4253341" cy="32852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39B8B75-1AD9-44CD-BD9E-CDC027474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4318" y="2416342"/>
              <a:ext cx="4247407" cy="20253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B778865-2E48-40B6-BB2F-A8EBEA64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8384" y="4441657"/>
              <a:ext cx="4253341" cy="64161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2B2084D-CE0D-49B7-8613-BA767CF2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9003" y="5054318"/>
              <a:ext cx="4242722" cy="647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2645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64098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20. </a:t>
                      </a:r>
                      <a:r>
                        <a:rPr lang="ko-KR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 정보 확인</a:t>
                      </a:r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A21E5A5B-612E-4F45-981C-D4A7C0CE3890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1892004705">
            <a:extLst>
              <a:ext uri="{FF2B5EF4-FFF2-40B4-BE49-F238E27FC236}">
                <a16:creationId xmlns:a16="http://schemas.microsoft.com/office/drawing/2014/main" id="{1A9F8B98-863C-4450-98D1-0B7A537CE7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39" y="2548777"/>
            <a:ext cx="4268240" cy="3113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8186BC-CD77-4486-A97F-F20F60AED8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24" y="2422979"/>
            <a:ext cx="4512584" cy="3155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46604D-38A7-4F1D-8ECC-84898B2B5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719" y="1214878"/>
            <a:ext cx="5953890" cy="3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3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088234" y="468705"/>
            <a:ext cx="801552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017274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21. </a:t>
                      </a:r>
                      <a:r>
                        <a:rPr lang="ko-KR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메시지 발신</a:t>
                      </a:r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41E307C8-5841-4879-A973-F6D810569B45}"/>
              </a:ext>
            </a:extLst>
          </p:cNvPr>
          <p:cNvSpPr/>
          <p:nvPr/>
        </p:nvSpPr>
        <p:spPr>
          <a:xfrm>
            <a:off x="7990694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4" name="Picture 476611917">
            <a:extLst>
              <a:ext uri="{FF2B5EF4-FFF2-40B4-BE49-F238E27FC236}">
                <a16:creationId xmlns:a16="http://schemas.microsoft.com/office/drawing/2014/main" id="{BA0AA84E-14A1-4B8F-91A6-D61D5BA44C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68" y="2343312"/>
            <a:ext cx="4201510" cy="33597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931770-217C-4C99-A015-AE83B4E3ECB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4" y="2371051"/>
            <a:ext cx="3044118" cy="31771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4EB78C-1274-424E-93BD-56156C441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511" y="1225330"/>
            <a:ext cx="6186306" cy="32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49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954730" y="357946"/>
            <a:ext cx="10289996" cy="113877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2051.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sz="3200">
                <a:ea typeface="+mn-lt"/>
                <a:cs typeface="+mn-lt"/>
              </a:rPr>
              <a:t>Implement Class &amp; Methods Definitions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99108-64D2-44CB-98E8-45A225291FE6}"/>
              </a:ext>
            </a:extLst>
          </p:cNvPr>
          <p:cNvSpPr txBox="1"/>
          <p:nvPr/>
        </p:nvSpPr>
        <p:spPr>
          <a:xfrm>
            <a:off x="670106" y="1384960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재고 유통기한 관련 테스트 실패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AAFDB6-4FAC-4AAB-9BF2-B4156EB61A13}"/>
              </a:ext>
            </a:extLst>
          </p:cNvPr>
          <p:cNvSpPr txBox="1"/>
          <p:nvPr/>
        </p:nvSpPr>
        <p:spPr>
          <a:xfrm>
            <a:off x="648632" y="2413349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수정 전 코드</a:t>
            </a:r>
            <a:endParaRPr lang="ko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E96D38-54DE-4680-B169-6821B579F237}"/>
              </a:ext>
            </a:extLst>
          </p:cNvPr>
          <p:cNvSpPr txBox="1"/>
          <p:nvPr/>
        </p:nvSpPr>
        <p:spPr>
          <a:xfrm>
            <a:off x="4892569" y="1373108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수정 후 코드</a:t>
            </a:r>
            <a:endParaRPr lang="ko-KR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2FF28D-25C8-400B-AE0E-25AD07DDC914}"/>
              </a:ext>
            </a:extLst>
          </p:cNvPr>
          <p:cNvSpPr/>
          <p:nvPr/>
        </p:nvSpPr>
        <p:spPr>
          <a:xfrm>
            <a:off x="1070405" y="5026564"/>
            <a:ext cx="1994172" cy="197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98002-9802-4548-8786-363F9731F68A}"/>
              </a:ext>
            </a:extLst>
          </p:cNvPr>
          <p:cNvSpPr txBox="1"/>
          <p:nvPr/>
        </p:nvSpPr>
        <p:spPr>
          <a:xfrm>
            <a:off x="8907050" y="1412836"/>
            <a:ext cx="15425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실행 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544FC4-C7C3-45D0-A778-399041C0753D}"/>
              </a:ext>
            </a:extLst>
          </p:cNvPr>
          <p:cNvSpPr txBox="1"/>
          <p:nvPr/>
        </p:nvSpPr>
        <p:spPr>
          <a:xfrm>
            <a:off x="8699232" y="6026400"/>
            <a:ext cx="33020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달 별, 윤년 별 날짜수 정상 출력 확인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7883271" y="3634358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7260AFF-2E4C-4859-8EF1-1AD4C6EC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14" y="1757175"/>
            <a:ext cx="3495801" cy="413438"/>
          </a:xfrm>
          <a:prstGeom prst="rect">
            <a:avLst/>
          </a:prstGeom>
        </p:spPr>
      </p:pic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101324-349B-4C87-8F9B-EFC8BC82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8" y="2702083"/>
            <a:ext cx="3325091" cy="3628997"/>
          </a:xfrm>
          <a:prstGeom prst="rect">
            <a:avLst/>
          </a:prstGeom>
        </p:spPr>
      </p:pic>
      <p:pic>
        <p:nvPicPr>
          <p:cNvPr id="12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2F414C6-AED4-4042-B940-0CFFC2C1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150" y="1759527"/>
            <a:ext cx="2906465" cy="4572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03E101-4929-4EF7-836C-343008558E5B}"/>
              </a:ext>
            </a:extLst>
          </p:cNvPr>
          <p:cNvSpPr/>
          <p:nvPr/>
        </p:nvSpPr>
        <p:spPr>
          <a:xfrm>
            <a:off x="905261" y="5121323"/>
            <a:ext cx="3062081" cy="106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52613E-477A-44CA-89AC-575A4C288540}"/>
              </a:ext>
            </a:extLst>
          </p:cNvPr>
          <p:cNvSpPr/>
          <p:nvPr/>
        </p:nvSpPr>
        <p:spPr>
          <a:xfrm>
            <a:off x="5035091" y="1950265"/>
            <a:ext cx="2519336" cy="1504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AF3923-D65A-4B1E-9754-FB41442B7908}"/>
              </a:ext>
            </a:extLst>
          </p:cNvPr>
          <p:cNvSpPr/>
          <p:nvPr/>
        </p:nvSpPr>
        <p:spPr>
          <a:xfrm>
            <a:off x="5056657" y="3930746"/>
            <a:ext cx="2720618" cy="217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B35C7D-8382-4B70-8BDA-15B45C93A3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9"/>
          <a:stretch/>
        </p:blipFill>
        <p:spPr>
          <a:xfrm>
            <a:off x="8611575" y="1720250"/>
            <a:ext cx="1475148" cy="1977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643B4F-4647-47EC-9F1B-C977A3BFB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6066" y="1754374"/>
            <a:ext cx="1513064" cy="1963726"/>
          </a:xfrm>
          <a:prstGeom prst="rect">
            <a:avLst/>
          </a:prstGeom>
        </p:spPr>
      </p:pic>
      <p:pic>
        <p:nvPicPr>
          <p:cNvPr id="18" name="그림 33">
            <a:extLst>
              <a:ext uri="{FF2B5EF4-FFF2-40B4-BE49-F238E27FC236}">
                <a16:creationId xmlns:a16="http://schemas.microsoft.com/office/drawing/2014/main" id="{6D6CBF8E-4AF3-4350-9A3C-5AC9AF740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527" y="3817330"/>
            <a:ext cx="1468582" cy="2091232"/>
          </a:xfrm>
          <a:prstGeom prst="rect">
            <a:avLst/>
          </a:prstGeom>
        </p:spPr>
      </p:pic>
      <p:pic>
        <p:nvPicPr>
          <p:cNvPr id="34" name="그림 34">
            <a:extLst>
              <a:ext uri="{FF2B5EF4-FFF2-40B4-BE49-F238E27FC236}">
                <a16:creationId xmlns:a16="http://schemas.microsoft.com/office/drawing/2014/main" id="{738C93D2-100A-4889-A7C3-27425A460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091" y="3817329"/>
            <a:ext cx="1510146" cy="20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87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954730" y="357946"/>
            <a:ext cx="10289996" cy="113877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2051.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sz="3200">
                <a:ea typeface="+mn-lt"/>
                <a:cs typeface="+mn-lt"/>
              </a:rPr>
              <a:t>Implement Class &amp; Methods Definitions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99108-64D2-44CB-98E8-45A225291FE6}"/>
              </a:ext>
            </a:extLst>
          </p:cNvPr>
          <p:cNvSpPr txBox="1"/>
          <p:nvPr/>
        </p:nvSpPr>
        <p:spPr>
          <a:xfrm>
            <a:off x="836361" y="1384960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재고 추가 관련 테스트 실패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AAFDB6-4FAC-4AAB-9BF2-B4156EB61A13}"/>
              </a:ext>
            </a:extLst>
          </p:cNvPr>
          <p:cNvSpPr txBox="1"/>
          <p:nvPr/>
        </p:nvSpPr>
        <p:spPr>
          <a:xfrm>
            <a:off x="902461" y="2675436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수정 전 코드</a:t>
            </a:r>
            <a:endParaRPr lang="ko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E96D38-54DE-4680-B169-6821B579F237}"/>
              </a:ext>
            </a:extLst>
          </p:cNvPr>
          <p:cNvSpPr txBox="1"/>
          <p:nvPr/>
        </p:nvSpPr>
        <p:spPr>
          <a:xfrm>
            <a:off x="5003405" y="1345399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수정 후 코드</a:t>
            </a:r>
            <a:endParaRPr 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98002-9802-4548-8786-363F9731F68A}"/>
              </a:ext>
            </a:extLst>
          </p:cNvPr>
          <p:cNvSpPr txBox="1"/>
          <p:nvPr/>
        </p:nvSpPr>
        <p:spPr>
          <a:xfrm>
            <a:off x="9710614" y="1412836"/>
            <a:ext cx="15425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실행 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544FC4-C7C3-45D0-A778-399041C0753D}"/>
              </a:ext>
            </a:extLst>
          </p:cNvPr>
          <p:cNvSpPr txBox="1"/>
          <p:nvPr/>
        </p:nvSpPr>
        <p:spPr>
          <a:xfrm>
            <a:off x="9364250" y="6178800"/>
            <a:ext cx="18888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재고 추가 제한 확인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8769962" y="3717485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1E7DF17-1BD2-4E92-81C6-C00C7F40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3167734"/>
            <a:ext cx="3588327" cy="24898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03E101-4929-4EF7-836C-343008558E5B}"/>
              </a:ext>
            </a:extLst>
          </p:cNvPr>
          <p:cNvSpPr/>
          <p:nvPr/>
        </p:nvSpPr>
        <p:spPr>
          <a:xfrm>
            <a:off x="974533" y="3292522"/>
            <a:ext cx="3450008" cy="2216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7B7E23-98E5-44FE-B328-B9077183691C}"/>
              </a:ext>
            </a:extLst>
          </p:cNvPr>
          <p:cNvGrpSpPr/>
          <p:nvPr/>
        </p:nvGrpSpPr>
        <p:grpSpPr>
          <a:xfrm>
            <a:off x="914400" y="1762908"/>
            <a:ext cx="3546764" cy="545515"/>
            <a:chOff x="720436" y="1693635"/>
            <a:chExt cx="4114800" cy="628642"/>
          </a:xfrm>
        </p:grpSpPr>
        <p:pic>
          <p:nvPicPr>
            <p:cNvPr id="3" name="그림 6">
              <a:extLst>
                <a:ext uri="{FF2B5EF4-FFF2-40B4-BE49-F238E27FC236}">
                  <a16:creationId xmlns:a16="http://schemas.microsoft.com/office/drawing/2014/main" id="{8FA09255-7D85-4E38-85F4-669509736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436" y="1693635"/>
              <a:ext cx="4114799" cy="228765"/>
            </a:xfrm>
            <a:prstGeom prst="rect">
              <a:avLst/>
            </a:prstGeom>
          </p:spPr>
        </p:pic>
        <p:pic>
          <p:nvPicPr>
            <p:cNvPr id="8" name="그림 8">
              <a:extLst>
                <a:ext uri="{FF2B5EF4-FFF2-40B4-BE49-F238E27FC236}">
                  <a16:creationId xmlns:a16="http://schemas.microsoft.com/office/drawing/2014/main" id="{F64DF184-AA4A-491C-B19C-862E9CF2E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436" y="1931068"/>
              <a:ext cx="4114800" cy="391209"/>
            </a:xfrm>
            <a:prstGeom prst="rect">
              <a:avLst/>
            </a:prstGeom>
          </p:spPr>
        </p:pic>
      </p:grpSp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AE006C2-2CD6-47D6-B5A8-A1C1AC51D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055" y="1712003"/>
            <a:ext cx="3449781" cy="447308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C0E9CF-B737-4A97-995C-BD884AD81761}"/>
              </a:ext>
            </a:extLst>
          </p:cNvPr>
          <p:cNvSpPr/>
          <p:nvPr/>
        </p:nvSpPr>
        <p:spPr>
          <a:xfrm>
            <a:off x="5158605" y="1754667"/>
            <a:ext cx="3214481" cy="4294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AE6BA45-1C66-4D5D-95BB-E8285720FD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17"/>
          <a:stretch/>
        </p:blipFill>
        <p:spPr>
          <a:xfrm>
            <a:off x="9447661" y="3995283"/>
            <a:ext cx="1523160" cy="201996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C71DAA2-ACB7-401B-9570-7DA152346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988" y="1762942"/>
            <a:ext cx="1526918" cy="21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954730" y="357946"/>
            <a:ext cx="10289996" cy="113877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2051.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sz="3200">
                <a:ea typeface="+mn-lt"/>
                <a:cs typeface="+mn-lt"/>
              </a:rPr>
              <a:t>Implement Class &amp; Methods Definitions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99108-64D2-44CB-98E8-45A225291FE6}"/>
              </a:ext>
            </a:extLst>
          </p:cNvPr>
          <p:cNvSpPr txBox="1"/>
          <p:nvPr/>
        </p:nvSpPr>
        <p:spPr>
          <a:xfrm>
            <a:off x="1362833" y="1371105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자판기 3대 이상일 경우 </a:t>
            </a:r>
            <a:r>
              <a:rPr lang="ko-KR" altLang="en-US" sz="1400" err="1">
                <a:ea typeface="맑은 고딕"/>
              </a:rPr>
              <a:t>선결제</a:t>
            </a:r>
            <a:r>
              <a:rPr lang="ko-KR" altLang="en-US" sz="1400">
                <a:ea typeface="맑은 고딕"/>
              </a:rPr>
              <a:t> 관련 테스트 실패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43DDDC-7D8F-450E-B256-45371D1F100B}"/>
              </a:ext>
            </a:extLst>
          </p:cNvPr>
          <p:cNvGrpSpPr/>
          <p:nvPr/>
        </p:nvGrpSpPr>
        <p:grpSpPr>
          <a:xfrm>
            <a:off x="1593271" y="1783048"/>
            <a:ext cx="3366655" cy="4470925"/>
            <a:chOff x="720436" y="1492102"/>
            <a:chExt cx="3990109" cy="5302197"/>
          </a:xfrm>
        </p:grpSpPr>
        <p:pic>
          <p:nvPicPr>
            <p:cNvPr id="7" name="그림 8" descr="테이블이(가) 표시된 사진&#10;&#10;자동 생성된 설명">
              <a:extLst>
                <a:ext uri="{FF2B5EF4-FFF2-40B4-BE49-F238E27FC236}">
                  <a16:creationId xmlns:a16="http://schemas.microsoft.com/office/drawing/2014/main" id="{38B40A31-E8DD-4FA9-B000-5745FBE9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437" y="1492102"/>
              <a:ext cx="3990108" cy="2086558"/>
            </a:xfrm>
            <a:prstGeom prst="rect">
              <a:avLst/>
            </a:prstGeom>
          </p:spPr>
        </p:pic>
        <p:pic>
          <p:nvPicPr>
            <p:cNvPr id="9" name="그림 11" descr="테이블이(가) 표시된 사진&#10;&#10;자동 생성된 설명">
              <a:extLst>
                <a:ext uri="{FF2B5EF4-FFF2-40B4-BE49-F238E27FC236}">
                  <a16:creationId xmlns:a16="http://schemas.microsoft.com/office/drawing/2014/main" id="{76D87FD3-66E5-4E8B-9490-B94B1EA44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436" y="4750788"/>
              <a:ext cx="3740727" cy="1041730"/>
            </a:xfrm>
            <a:prstGeom prst="rect">
              <a:avLst/>
            </a:prstGeom>
          </p:spPr>
        </p:pic>
        <p:pic>
          <p:nvPicPr>
            <p:cNvPr id="12" name="그림 13" descr="테이블이(가) 표시된 사진&#10;&#10;자동 생성된 설명">
              <a:extLst>
                <a:ext uri="{FF2B5EF4-FFF2-40B4-BE49-F238E27FC236}">
                  <a16:creationId xmlns:a16="http://schemas.microsoft.com/office/drawing/2014/main" id="{6EECE35E-821A-4DF6-8DC6-26D7E6153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436" y="3568024"/>
              <a:ext cx="3823854" cy="1190532"/>
            </a:xfrm>
            <a:prstGeom prst="rect">
              <a:avLst/>
            </a:prstGeom>
          </p:spPr>
        </p:pic>
        <p:pic>
          <p:nvPicPr>
            <p:cNvPr id="14" name="그림 16" descr="테이블이(가) 표시된 사진&#10;&#10;자동 생성된 설명">
              <a:extLst>
                <a:ext uri="{FF2B5EF4-FFF2-40B4-BE49-F238E27FC236}">
                  <a16:creationId xmlns:a16="http://schemas.microsoft.com/office/drawing/2014/main" id="{95887BEB-904B-4A0E-9D45-033A39F7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36" y="5785628"/>
              <a:ext cx="3740727" cy="1008671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4AAFDB6-4FAC-4AAB-9BF2-B4156EB61A13}"/>
              </a:ext>
            </a:extLst>
          </p:cNvPr>
          <p:cNvSpPr txBox="1"/>
          <p:nvPr/>
        </p:nvSpPr>
        <p:spPr>
          <a:xfrm>
            <a:off x="7735924" y="1315687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수정 전 코드</a:t>
            </a:r>
            <a:endParaRPr lang="ko-KR"/>
          </a:p>
        </p:txBody>
      </p:sp>
      <p:pic>
        <p:nvPicPr>
          <p:cNvPr id="41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080101E2-108F-45E1-BDBD-C9141D3DE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552" y="1676400"/>
            <a:ext cx="2783153" cy="4655128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19D4B8-98E8-4E46-9A38-D87EFACC7438}"/>
              </a:ext>
            </a:extLst>
          </p:cNvPr>
          <p:cNvSpPr/>
          <p:nvPr/>
        </p:nvSpPr>
        <p:spPr>
          <a:xfrm>
            <a:off x="7185614" y="2433381"/>
            <a:ext cx="1373424" cy="155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C7357A-5808-4B3F-9B34-8496C3442702}"/>
              </a:ext>
            </a:extLst>
          </p:cNvPr>
          <p:cNvSpPr/>
          <p:nvPr/>
        </p:nvSpPr>
        <p:spPr>
          <a:xfrm>
            <a:off x="7317936" y="4007572"/>
            <a:ext cx="1008395" cy="378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3E70700-B501-4700-B7F5-90853EEAD71B}"/>
              </a:ext>
            </a:extLst>
          </p:cNvPr>
          <p:cNvSpPr/>
          <p:nvPr/>
        </p:nvSpPr>
        <p:spPr>
          <a:xfrm>
            <a:off x="7336188" y="4961213"/>
            <a:ext cx="1460119" cy="889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85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954730" y="357946"/>
            <a:ext cx="10289996" cy="113877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2051.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sz="3200">
                <a:ea typeface="+mn-lt"/>
                <a:cs typeface="+mn-lt"/>
              </a:rPr>
              <a:t>Implement Class &amp; Methods Definitions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99108-64D2-44CB-98E8-45A225291FE6}"/>
              </a:ext>
            </a:extLst>
          </p:cNvPr>
          <p:cNvSpPr txBox="1"/>
          <p:nvPr/>
        </p:nvSpPr>
        <p:spPr>
          <a:xfrm>
            <a:off x="1833887" y="1343396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수정 후 코드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AAFDB6-4FAC-4AAB-9BF2-B4156EB61A13}"/>
              </a:ext>
            </a:extLst>
          </p:cNvPr>
          <p:cNvSpPr txBox="1"/>
          <p:nvPr/>
        </p:nvSpPr>
        <p:spPr>
          <a:xfrm>
            <a:off x="7916032" y="1412669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실행 결과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D37EA66-6AB0-485E-A52A-3D8FBA3A3870}"/>
              </a:ext>
            </a:extLst>
          </p:cNvPr>
          <p:cNvSpPr/>
          <p:nvPr/>
        </p:nvSpPr>
        <p:spPr>
          <a:xfrm>
            <a:off x="4391926" y="3578940"/>
            <a:ext cx="692728" cy="2355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AF3F95-61D9-49A3-86B5-18284C50F582}"/>
              </a:ext>
            </a:extLst>
          </p:cNvPr>
          <p:cNvGrpSpPr/>
          <p:nvPr/>
        </p:nvGrpSpPr>
        <p:grpSpPr>
          <a:xfrm>
            <a:off x="1039090" y="1641525"/>
            <a:ext cx="2757054" cy="4795705"/>
            <a:chOff x="1025236" y="1641525"/>
            <a:chExt cx="2743200" cy="4684869"/>
          </a:xfrm>
        </p:grpSpPr>
        <p:pic>
          <p:nvPicPr>
            <p:cNvPr id="3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301962-C361-42E1-BA3C-EA5CB6A89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236" y="1641525"/>
              <a:ext cx="2743200" cy="3187022"/>
            </a:xfrm>
            <a:prstGeom prst="rect">
              <a:avLst/>
            </a:prstGeom>
          </p:spPr>
        </p:pic>
        <p:pic>
          <p:nvPicPr>
            <p:cNvPr id="4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8D93C069-3A43-47A2-BA51-E63CC20DE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236" y="4826515"/>
              <a:ext cx="2743200" cy="1499879"/>
            </a:xfrm>
            <a:prstGeom prst="rect">
              <a:avLst/>
            </a:prstGeom>
          </p:spPr>
        </p:pic>
      </p:grpSp>
      <p:pic>
        <p:nvPicPr>
          <p:cNvPr id="11" name="그림 12">
            <a:extLst>
              <a:ext uri="{FF2B5EF4-FFF2-40B4-BE49-F238E27FC236}">
                <a16:creationId xmlns:a16="http://schemas.microsoft.com/office/drawing/2014/main" id="{012E4C36-F43F-4247-A2B4-375D31BD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37" y="2196348"/>
            <a:ext cx="2410691" cy="3255014"/>
          </a:xfrm>
          <a:prstGeom prst="rect">
            <a:avLst/>
          </a:prstGeom>
        </p:spPr>
      </p:pic>
      <p:pic>
        <p:nvPicPr>
          <p:cNvPr id="13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3F02511-D05F-4C33-BD82-D4AEFCD4A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382" y="2196347"/>
            <a:ext cx="2396837" cy="32965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90015A-6604-4001-B76C-BA0965CDF9D3}"/>
              </a:ext>
            </a:extLst>
          </p:cNvPr>
          <p:cNvSpPr txBox="1"/>
          <p:nvPr/>
        </p:nvSpPr>
        <p:spPr>
          <a:xfrm>
            <a:off x="6502869" y="5790705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재고가 있는 자판기 출력 확인, 결제 성공 확인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127EFE-A746-4403-AF36-1C3D71BA933A}"/>
              </a:ext>
            </a:extLst>
          </p:cNvPr>
          <p:cNvSpPr/>
          <p:nvPr/>
        </p:nvSpPr>
        <p:spPr>
          <a:xfrm>
            <a:off x="1333360" y="3019129"/>
            <a:ext cx="1008395" cy="91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F1AE0C-456A-487A-911F-D9CCE025B83D}"/>
              </a:ext>
            </a:extLst>
          </p:cNvPr>
          <p:cNvSpPr/>
          <p:nvPr/>
        </p:nvSpPr>
        <p:spPr>
          <a:xfrm>
            <a:off x="1236313" y="4187289"/>
            <a:ext cx="1008395" cy="429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1D192D-D25B-453D-8571-19C727C305A8}"/>
              </a:ext>
            </a:extLst>
          </p:cNvPr>
          <p:cNvSpPr/>
          <p:nvPr/>
        </p:nvSpPr>
        <p:spPr>
          <a:xfrm>
            <a:off x="1135671" y="5111034"/>
            <a:ext cx="1490036" cy="1072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135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954730" y="357946"/>
            <a:ext cx="10289996" cy="113877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2051.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sz="3200">
                <a:ea typeface="+mn-lt"/>
                <a:cs typeface="+mn-lt"/>
              </a:rPr>
              <a:t>Implement Class &amp; Methods Definitions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99108-64D2-44CB-98E8-45A225291FE6}"/>
              </a:ext>
            </a:extLst>
          </p:cNvPr>
          <p:cNvSpPr txBox="1"/>
          <p:nvPr/>
        </p:nvSpPr>
        <p:spPr>
          <a:xfrm>
            <a:off x="670106" y="1384960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QR 코드 출력 관련 테스트 실패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AAFDB6-4FAC-4AAB-9BF2-B4156EB61A13}"/>
              </a:ext>
            </a:extLst>
          </p:cNvPr>
          <p:cNvSpPr txBox="1"/>
          <p:nvPr/>
        </p:nvSpPr>
        <p:spPr>
          <a:xfrm>
            <a:off x="666934" y="2910963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수정 전 코드</a:t>
            </a:r>
            <a:endParaRPr lang="ko-KR"/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B8F6040-F46F-4E57-A28C-F738DC283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21" y="1714601"/>
            <a:ext cx="3755917" cy="914280"/>
          </a:xfrm>
          <a:prstGeom prst="rect">
            <a:avLst/>
          </a:prstGeom>
        </p:spPr>
      </p:pic>
      <p:pic>
        <p:nvPicPr>
          <p:cNvPr id="8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DF0C1A0-D17F-44A6-82DB-9B4F2E49C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6" y="3345556"/>
            <a:ext cx="3768436" cy="28823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E96D38-54DE-4680-B169-6821B579F237}"/>
              </a:ext>
            </a:extLst>
          </p:cNvPr>
          <p:cNvSpPr txBox="1"/>
          <p:nvPr/>
        </p:nvSpPr>
        <p:spPr>
          <a:xfrm>
            <a:off x="5141951" y="1386963"/>
            <a:ext cx="53617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수정 후 코드</a:t>
            </a:r>
            <a:endParaRPr 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A4FA08-026C-447C-A80A-817BF599AF24}"/>
              </a:ext>
            </a:extLst>
          </p:cNvPr>
          <p:cNvSpPr/>
          <p:nvPr/>
        </p:nvSpPr>
        <p:spPr>
          <a:xfrm>
            <a:off x="1073934" y="5155177"/>
            <a:ext cx="2166700" cy="197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989E8DC-512B-4455-A6D1-FEDEEE2C7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732" y="1717964"/>
            <a:ext cx="2731771" cy="451658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2FF28D-25C8-400B-AE0E-25AD07DDC914}"/>
              </a:ext>
            </a:extLst>
          </p:cNvPr>
          <p:cNvSpPr/>
          <p:nvPr/>
        </p:nvSpPr>
        <p:spPr>
          <a:xfrm>
            <a:off x="5393023" y="5539182"/>
            <a:ext cx="1994172" cy="197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03E101-4929-4EF7-836C-343008558E5B}"/>
              </a:ext>
            </a:extLst>
          </p:cNvPr>
          <p:cNvSpPr/>
          <p:nvPr/>
        </p:nvSpPr>
        <p:spPr>
          <a:xfrm>
            <a:off x="5698934" y="2308851"/>
            <a:ext cx="2119973" cy="484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98002-9802-4548-8786-363F9731F68A}"/>
              </a:ext>
            </a:extLst>
          </p:cNvPr>
          <p:cNvSpPr txBox="1"/>
          <p:nvPr/>
        </p:nvSpPr>
        <p:spPr>
          <a:xfrm>
            <a:off x="8907050" y="1412836"/>
            <a:ext cx="15425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실행 결과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82221D-6B4D-4C1D-B734-BCFF881FEC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" r="1132"/>
          <a:stretch/>
        </p:blipFill>
        <p:spPr>
          <a:xfrm>
            <a:off x="8829710" y="1929577"/>
            <a:ext cx="2583649" cy="34042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544FC4-C7C3-45D0-A778-399041C0753D}"/>
              </a:ext>
            </a:extLst>
          </p:cNvPr>
          <p:cNvSpPr txBox="1"/>
          <p:nvPr/>
        </p:nvSpPr>
        <p:spPr>
          <a:xfrm>
            <a:off x="8948614" y="5583054"/>
            <a:ext cx="23460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QR 코드 정상 출력 확인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8188071" y="3634358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963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E519A9F-EC0C-4237-991C-B7F7FCD08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20" y="1356147"/>
            <a:ext cx="4952568" cy="514390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954730" y="357946"/>
            <a:ext cx="10289996" cy="113877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2051.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sz="3200">
                <a:ea typeface="+mn-lt"/>
                <a:cs typeface="+mn-lt"/>
              </a:rPr>
              <a:t>Implement Class &amp; Methods Definitions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AFFD7DD6-A814-473E-97EF-C32A20DC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10" y="1326497"/>
            <a:ext cx="4784271" cy="5151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A8650-257E-4534-896E-D3ED296AB073}"/>
              </a:ext>
            </a:extLst>
          </p:cNvPr>
          <p:cNvSpPr txBox="1"/>
          <p:nvPr/>
        </p:nvSpPr>
        <p:spPr>
          <a:xfrm>
            <a:off x="723900" y="95716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수정 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99108-64D2-44CB-98E8-45A225291FE6}"/>
              </a:ext>
            </a:extLst>
          </p:cNvPr>
          <p:cNvSpPr txBox="1"/>
          <p:nvPr/>
        </p:nvSpPr>
        <p:spPr>
          <a:xfrm>
            <a:off x="7057052" y="94161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수정 후</a:t>
            </a: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B878473B-5B30-4D8B-A820-04CE7EF8F05B}"/>
              </a:ext>
            </a:extLst>
          </p:cNvPr>
          <p:cNvSpPr/>
          <p:nvPr/>
        </p:nvSpPr>
        <p:spPr>
          <a:xfrm>
            <a:off x="1321162" y="1557042"/>
            <a:ext cx="1009586" cy="211895"/>
          </a:xfrm>
          <a:prstGeom prst="frame">
            <a:avLst>
              <a:gd name="adj1" fmla="val 1637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9FD993EA-981A-4C9E-A04E-F037A2A9C13D}"/>
              </a:ext>
            </a:extLst>
          </p:cNvPr>
          <p:cNvSpPr/>
          <p:nvPr/>
        </p:nvSpPr>
        <p:spPr>
          <a:xfrm>
            <a:off x="1331404" y="6092968"/>
            <a:ext cx="1009587" cy="259251"/>
          </a:xfrm>
          <a:prstGeom prst="frame">
            <a:avLst>
              <a:gd name="adj1" fmla="val 14081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E3F27828-0B76-45D9-8953-7E92460C2436}"/>
              </a:ext>
            </a:extLst>
          </p:cNvPr>
          <p:cNvSpPr/>
          <p:nvPr/>
        </p:nvSpPr>
        <p:spPr>
          <a:xfrm>
            <a:off x="1321160" y="5565075"/>
            <a:ext cx="1013892" cy="332437"/>
          </a:xfrm>
          <a:prstGeom prst="frame">
            <a:avLst>
              <a:gd name="adj1" fmla="val 11266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B5D67DED-89A3-4A07-A202-96EE4D440CD4}"/>
              </a:ext>
            </a:extLst>
          </p:cNvPr>
          <p:cNvSpPr/>
          <p:nvPr/>
        </p:nvSpPr>
        <p:spPr>
          <a:xfrm>
            <a:off x="3086246" y="1746465"/>
            <a:ext cx="1099992" cy="375488"/>
          </a:xfrm>
          <a:prstGeom prst="frame">
            <a:avLst>
              <a:gd name="adj1" fmla="val 10316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B5F7D5EE-47BC-49F2-B7F1-0284AFBE66DB}"/>
              </a:ext>
            </a:extLst>
          </p:cNvPr>
          <p:cNvSpPr/>
          <p:nvPr/>
        </p:nvSpPr>
        <p:spPr>
          <a:xfrm>
            <a:off x="4593025" y="1935887"/>
            <a:ext cx="802942" cy="168845"/>
          </a:xfrm>
          <a:prstGeom prst="frame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A96D63E-E0D4-40FA-A193-8C4F8AFB44E3}"/>
              </a:ext>
            </a:extLst>
          </p:cNvPr>
          <p:cNvSpPr/>
          <p:nvPr/>
        </p:nvSpPr>
        <p:spPr>
          <a:xfrm>
            <a:off x="4579070" y="3154280"/>
            <a:ext cx="828773" cy="285082"/>
          </a:xfrm>
          <a:prstGeom prst="frame">
            <a:avLst>
              <a:gd name="adj1" fmla="val 1250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9CA269-B908-484F-935B-B26351CEDAA0}"/>
              </a:ext>
            </a:extLst>
          </p:cNvPr>
          <p:cNvSpPr/>
          <p:nvPr/>
        </p:nvSpPr>
        <p:spPr>
          <a:xfrm>
            <a:off x="8689343" y="2063276"/>
            <a:ext cx="1214437" cy="893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2BA94B-0F8F-46C6-8699-9651E95EA54A}"/>
              </a:ext>
            </a:extLst>
          </p:cNvPr>
          <p:cNvSpPr/>
          <p:nvPr/>
        </p:nvSpPr>
        <p:spPr>
          <a:xfrm>
            <a:off x="7349074" y="1639132"/>
            <a:ext cx="940594" cy="441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5B583F-F22E-4AEE-A457-724EC4D8A22E}"/>
              </a:ext>
            </a:extLst>
          </p:cNvPr>
          <p:cNvSpPr/>
          <p:nvPr/>
        </p:nvSpPr>
        <p:spPr>
          <a:xfrm>
            <a:off x="10181725" y="1948211"/>
            <a:ext cx="880139" cy="100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6A8B0A-BDF6-4027-B76A-9285924AFEE1}"/>
              </a:ext>
            </a:extLst>
          </p:cNvPr>
          <p:cNvSpPr/>
          <p:nvPr/>
        </p:nvSpPr>
        <p:spPr>
          <a:xfrm>
            <a:off x="6221508" y="4336843"/>
            <a:ext cx="835543" cy="6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418F84-2C48-4D26-B595-B00E4F4AFAE2}"/>
              </a:ext>
            </a:extLst>
          </p:cNvPr>
          <p:cNvSpPr/>
          <p:nvPr/>
        </p:nvSpPr>
        <p:spPr>
          <a:xfrm>
            <a:off x="8715304" y="5515696"/>
            <a:ext cx="1084947" cy="368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A45304-8D2F-49F2-8B0F-09DDD0E8FEFD}"/>
              </a:ext>
            </a:extLst>
          </p:cNvPr>
          <p:cNvSpPr/>
          <p:nvPr/>
        </p:nvSpPr>
        <p:spPr>
          <a:xfrm>
            <a:off x="7401599" y="2956957"/>
            <a:ext cx="835543" cy="95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2C7B44-1B3F-441F-832A-AED8B8EB8F17}"/>
              </a:ext>
            </a:extLst>
          </p:cNvPr>
          <p:cNvSpPr/>
          <p:nvPr/>
        </p:nvSpPr>
        <p:spPr>
          <a:xfrm>
            <a:off x="7401599" y="3530979"/>
            <a:ext cx="835543" cy="328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2D01AD-83D9-4AE8-8725-FA80942C6286}"/>
              </a:ext>
            </a:extLst>
          </p:cNvPr>
          <p:cNvSpPr/>
          <p:nvPr/>
        </p:nvSpPr>
        <p:spPr>
          <a:xfrm>
            <a:off x="7401599" y="4336843"/>
            <a:ext cx="835543" cy="276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6947B8-D3E7-464E-9D71-E80543D8FD6B}"/>
              </a:ext>
            </a:extLst>
          </p:cNvPr>
          <p:cNvSpPr/>
          <p:nvPr/>
        </p:nvSpPr>
        <p:spPr>
          <a:xfrm>
            <a:off x="7401599" y="5080507"/>
            <a:ext cx="835543" cy="589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6A5740-B48F-42B4-B7B7-6C603E8074E3}"/>
              </a:ext>
            </a:extLst>
          </p:cNvPr>
          <p:cNvSpPr/>
          <p:nvPr/>
        </p:nvSpPr>
        <p:spPr>
          <a:xfrm>
            <a:off x="7401598" y="5743399"/>
            <a:ext cx="835543" cy="95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D1FFD-4523-4121-9632-AB90646CC482}"/>
              </a:ext>
            </a:extLst>
          </p:cNvPr>
          <p:cNvSpPr/>
          <p:nvPr/>
        </p:nvSpPr>
        <p:spPr>
          <a:xfrm>
            <a:off x="7401597" y="5936520"/>
            <a:ext cx="835543" cy="328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AF9266-BC68-4143-A5F9-AF6204FEE3A8}"/>
              </a:ext>
            </a:extLst>
          </p:cNvPr>
          <p:cNvSpPr/>
          <p:nvPr/>
        </p:nvSpPr>
        <p:spPr>
          <a:xfrm>
            <a:off x="10350800" y="3669193"/>
            <a:ext cx="663565" cy="276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FC3358AD-9168-4FC8-8E61-00751C1DFB52}"/>
              </a:ext>
            </a:extLst>
          </p:cNvPr>
          <p:cNvSpPr/>
          <p:nvPr/>
        </p:nvSpPr>
        <p:spPr>
          <a:xfrm>
            <a:off x="1321160" y="3084724"/>
            <a:ext cx="1009586" cy="1807910"/>
          </a:xfrm>
          <a:prstGeom prst="frame">
            <a:avLst>
              <a:gd name="adj1" fmla="val 3431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CDD2C69E-AFE0-47C8-943F-3A50AE664B46}"/>
              </a:ext>
            </a:extLst>
          </p:cNvPr>
          <p:cNvSpPr/>
          <p:nvPr/>
        </p:nvSpPr>
        <p:spPr>
          <a:xfrm>
            <a:off x="3086245" y="6186915"/>
            <a:ext cx="1159183" cy="169435"/>
          </a:xfrm>
          <a:prstGeom prst="frame">
            <a:avLst>
              <a:gd name="adj1" fmla="val 16370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59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954730" y="357946"/>
            <a:ext cx="10289996" cy="113877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2051.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sz="3200">
                <a:ea typeface="+mn-lt"/>
                <a:cs typeface="+mn-lt"/>
              </a:rPr>
              <a:t>Implement Class &amp; Methods Definitions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A8650-257E-4534-896E-D3ED296AB073}"/>
              </a:ext>
            </a:extLst>
          </p:cNvPr>
          <p:cNvSpPr txBox="1"/>
          <p:nvPr/>
        </p:nvSpPr>
        <p:spPr>
          <a:xfrm>
            <a:off x="723900" y="95716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수정 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99108-64D2-44CB-98E8-45A225291FE6}"/>
              </a:ext>
            </a:extLst>
          </p:cNvPr>
          <p:cNvSpPr txBox="1"/>
          <p:nvPr/>
        </p:nvSpPr>
        <p:spPr>
          <a:xfrm>
            <a:off x="7057052" y="94161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실제 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4C6B00-C13B-4800-98EE-F6B2EE536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3" y="1367740"/>
            <a:ext cx="4867548" cy="505560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CAE3B0B-785B-46F5-8C5B-AFFCBB3E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49" y="1335485"/>
            <a:ext cx="3739015" cy="50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41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2055.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맑은 고딕"/>
              </a:rPr>
              <a:t>Write Unit Test Code &amp; </a:t>
            </a:r>
            <a:r>
              <a:rPr lang="en" sz="3200">
                <a:ea typeface="+mn-lt"/>
                <a:cs typeface="+mn-lt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39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24C21-8ED0-4B2E-8BAE-EE1AC03E9D04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추가된 메소드에 대한 </a:t>
            </a:r>
            <a:r>
              <a:rPr lang="ko-KR" altLang="en-US" err="1">
                <a:ea typeface="맑은 고딕"/>
              </a:rPr>
              <a:t>Unit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r>
              <a:rPr lang="ko-KR" altLang="en-US">
                <a:ea typeface="맑은 고딕"/>
              </a:rPr>
              <a:t> 작성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A116D53-7CC7-4095-AEE2-C4004F2FF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361462"/>
            <a:ext cx="4279106" cy="3155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1DE9C6-9715-4602-9529-637329718DEB}"/>
              </a:ext>
            </a:extLst>
          </p:cNvPr>
          <p:cNvSpPr txBox="1"/>
          <p:nvPr/>
        </p:nvSpPr>
        <p:spPr>
          <a:xfrm>
            <a:off x="-550069" y="198596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Class</a:t>
            </a:r>
            <a:r>
              <a:rPr lang="ko-KR" altLang="en-US">
                <a:ea typeface="맑은 고딕"/>
              </a:rPr>
              <a:t>: </a:t>
            </a:r>
            <a:r>
              <a:rPr lang="ko-KR" altLang="en-US" err="1">
                <a:ea typeface="맑은 고딕"/>
              </a:rPr>
              <a:t>Message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E44F06-CB9F-4D0C-B2A4-648DCAE2B0C2}"/>
              </a:ext>
            </a:extLst>
          </p:cNvPr>
          <p:cNvSpPr txBox="1"/>
          <p:nvPr/>
        </p:nvSpPr>
        <p:spPr>
          <a:xfrm>
            <a:off x="4557713" y="2486023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결과</a:t>
            </a: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E417C0C-34B2-4BF6-8FB0-2973CC9E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19" y="2827699"/>
            <a:ext cx="3195637" cy="22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4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500914" y="359639"/>
            <a:ext cx="7031669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ea typeface="야놀자 야체 B"/>
              </a:rPr>
              <a:t>Documents Changes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6497660-4D88-4134-BA7F-520B4E813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54" y="1353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437EB289-7148-4ED8-A705-4A7B87A96A25}"/>
              </a:ext>
            </a:extLst>
          </p:cNvPr>
          <p:cNvSpPr/>
          <p:nvPr/>
        </p:nvSpPr>
        <p:spPr>
          <a:xfrm>
            <a:off x="5632450" y="995545"/>
            <a:ext cx="936459" cy="245791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9AB6DA1-0745-4AFC-9DE8-7EE939D32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72109"/>
              </p:ext>
            </p:extLst>
          </p:nvPr>
        </p:nvGraphicFramePr>
        <p:xfrm>
          <a:off x="3643745" y="1537854"/>
          <a:ext cx="5505020" cy="4713186"/>
        </p:xfrm>
        <a:graphic>
          <a:graphicData uri="http://schemas.openxmlformats.org/drawingml/2006/table">
            <a:tbl>
              <a:tblPr/>
              <a:tblGrid>
                <a:gridCol w="675524">
                  <a:extLst>
                    <a:ext uri="{9D8B030D-6E8A-4147-A177-3AD203B41FA5}">
                      <a16:colId xmlns:a16="http://schemas.microsoft.com/office/drawing/2014/main" val="1942802328"/>
                    </a:ext>
                  </a:extLst>
                </a:gridCol>
                <a:gridCol w="1129236">
                  <a:extLst>
                    <a:ext uri="{9D8B030D-6E8A-4147-A177-3AD203B41FA5}">
                      <a16:colId xmlns:a16="http://schemas.microsoft.com/office/drawing/2014/main" val="4235138272"/>
                    </a:ext>
                  </a:extLst>
                </a:gridCol>
                <a:gridCol w="3700260">
                  <a:extLst>
                    <a:ext uri="{9D8B030D-6E8A-4147-A177-3AD203B41FA5}">
                      <a16:colId xmlns:a16="http://schemas.microsoft.com/office/drawing/2014/main" val="620053441"/>
                    </a:ext>
                  </a:extLst>
                </a:gridCol>
              </a:tblGrid>
              <a:tr h="30833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Num</a:t>
                      </a:r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Term</a:t>
                      </a:r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Description</a:t>
                      </a:r>
                      <a:r>
                        <a:rPr lang="en-US" sz="800" b="1" i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746223"/>
                  </a:ext>
                </a:extLst>
              </a:tr>
              <a:tr h="1908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1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</a:rPr>
                        <a:t>SW</a:t>
                      </a:r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</a:rPr>
                        <a:t>Software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의 약자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978627"/>
                  </a:ext>
                </a:extLst>
              </a:tr>
              <a:tr h="1908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2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맑은 고딕" panose="020B0503020000020004" pitchFamily="50" charset="-127"/>
                        </a:rPr>
                        <a:t>Distributed Vending Machine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의 약자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55258"/>
                  </a:ext>
                </a:extLst>
              </a:tr>
              <a:tr h="9250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3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선결제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사용자가 현 </a:t>
                      </a:r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에서 구매 불가능한 물품을 타</a:t>
                      </a:r>
                      <a:r>
                        <a:rPr lang="en-US" altLang="ko-KR" sz="700" b="0" i="0">
                          <a:effectLst/>
                          <a:ea typeface="Malgun Gothic" panose="020B0503020000020004" pitchFamily="50" charset="-127"/>
                        </a:rPr>
                        <a:t>D</a:t>
                      </a:r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에서 구매하고자 할 때 이용하는 시스템이다</a:t>
                      </a:r>
                      <a:r>
                        <a:rPr lang="en-US" altLang="ko-KR" sz="700" b="0" i="0">
                          <a:effectLst/>
                          <a:ea typeface="Malgun Gothic" panose="020B0503020000020004" pitchFamily="50" charset="-127"/>
                        </a:rPr>
                        <a:t>. 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사용자는 현 </a:t>
                      </a:r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에서 미리 결제를 진행한 뒤 인증번호를 출력 받아 해당 자판기에서 결제된 음료를 전달받을 수 있다</a:t>
                      </a:r>
                      <a:r>
                        <a:rPr lang="en-US" altLang="ko-KR" sz="700" b="0" i="0">
                          <a:effectLst/>
                          <a:ea typeface="Malgun Gothic" panose="020B0503020000020004" pitchFamily="50" charset="-127"/>
                        </a:rPr>
                        <a:t>.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02674"/>
                  </a:ext>
                </a:extLst>
              </a:tr>
              <a:tr h="44048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4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</a:rPr>
                        <a:t>C_Number</a:t>
                      </a:r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사용자가 선결제를 한 경우 해당 </a:t>
                      </a:r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에서 음료를 전달받기 위한 </a:t>
                      </a:r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6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자리 인증 번호이다</a:t>
                      </a:r>
                      <a:r>
                        <a:rPr lang="en-US" altLang="ko-KR" sz="700" b="0" i="0">
                          <a:effectLst/>
                          <a:ea typeface="Malgun Gothic" panose="020B0503020000020004" pitchFamily="50" charset="-127"/>
                        </a:rPr>
                        <a:t>. 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450961"/>
                  </a:ext>
                </a:extLst>
              </a:tr>
              <a:tr h="30833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5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highlight>
                            <a:srgbClr val="FFFF00"/>
                          </a:highlight>
                          <a:latin typeface="Malgun Gothic" panose="020B0503020000020004" pitchFamily="50" charset="-127"/>
                        </a:rPr>
                        <a:t>M_Number</a:t>
                      </a:r>
                      <a:r>
                        <a:rPr lang="en-US" sz="700" b="0" i="0">
                          <a:effectLst/>
                          <a:highlight>
                            <a:srgbClr val="FFFF00"/>
                          </a:highlight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0" i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관리자가 관리자 메뉴로 접속하기 위해 사용되는 고유한 인증 번호이다</a:t>
                      </a:r>
                      <a:r>
                        <a:rPr lang="en-US" altLang="ko-KR" sz="700" b="0" i="0">
                          <a:effectLst/>
                          <a:ea typeface="Malgun Gothic" panose="020B0503020000020004" pitchFamily="50" charset="-127"/>
                        </a:rPr>
                        <a:t>.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769364"/>
                  </a:ext>
                </a:extLst>
              </a:tr>
              <a:tr h="54326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6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</a:rPr>
                        <a:t>Msg</a:t>
                      </a:r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Message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의 준말로 </a:t>
                      </a:r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이 네트워크에 연결된 다른 </a:t>
                      </a:r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과 정보를 주고받는 데이터 단위이다</a:t>
                      </a:r>
                      <a:r>
                        <a:rPr lang="en-US" altLang="ko-KR" sz="700" b="0" i="0">
                          <a:effectLst/>
                          <a:ea typeface="Malgun Gothic" panose="020B0503020000020004" pitchFamily="50" charset="-127"/>
                        </a:rPr>
                        <a:t>.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Message Protocol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에 형식이 정의된다</a:t>
                      </a:r>
                      <a:r>
                        <a:rPr lang="en-US" altLang="ko-KR" sz="700" b="0" i="0">
                          <a:effectLst/>
                          <a:ea typeface="Malgun Gothic" panose="020B0503020000020004" pitchFamily="50" charset="-127"/>
                        </a:rPr>
                        <a:t>.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302870"/>
                  </a:ext>
                </a:extLst>
              </a:tr>
              <a:tr h="1908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7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</a:rPr>
                        <a:t>Title</a:t>
                      </a:r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에 등록된 각각의 음료 이름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208099"/>
                  </a:ext>
                </a:extLst>
              </a:tr>
              <a:tr h="30833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8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</a:rPr>
                        <a:t>Title Index</a:t>
                      </a:r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</a:rPr>
                        <a:t>에서 판매하는 음료 리스트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내 특정 음료의 인덱스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869671"/>
                  </a:ext>
                </a:extLst>
              </a:tr>
              <a:tr h="1908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9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</a:rPr>
                        <a:t>item</a:t>
                      </a:r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에 등록된 </a:t>
                      </a:r>
                      <a:r>
                        <a:rPr lang="en-US" altLang="ko-KR" sz="700" b="0" i="0">
                          <a:effectLst/>
                          <a:highlight>
                            <a:srgbClr val="FFFF00"/>
                          </a:highlight>
                          <a:latin typeface="Malgun Gothic" panose="020B0503020000020004" pitchFamily="50" charset="-127"/>
                        </a:rPr>
                        <a:t>Title</a:t>
                      </a:r>
                      <a:r>
                        <a:rPr lang="ko-KR" altLang="en-US" sz="700" b="0" i="0">
                          <a:effectLst/>
                          <a:highlight>
                            <a:srgbClr val="FFFF00"/>
                          </a:highlight>
                          <a:ea typeface="Malgun Gothic" panose="020B0503020000020004" pitchFamily="50" charset="-127"/>
                        </a:rPr>
                        <a:t>의 각 재고</a:t>
                      </a:r>
                      <a:r>
                        <a:rPr lang="ko-KR" altLang="en-US" sz="700" b="0" i="0">
                          <a:effectLst/>
                          <a:highlight>
                            <a:srgbClr val="FFFF00"/>
                          </a:highlight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775260"/>
                  </a:ext>
                </a:extLst>
              </a:tr>
              <a:tr h="30833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10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</a:rPr>
                        <a:t>Address</a:t>
                      </a:r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에 저장된 </a:t>
                      </a:r>
                      <a:r>
                        <a:rPr lang="ko-KR" altLang="en-US" sz="700" b="0" i="0">
                          <a:effectLst/>
                          <a:highlight>
                            <a:srgbClr val="FFFF00"/>
                          </a:highlight>
                          <a:ea typeface="Malgun Gothic" panose="020B0503020000020004" pitchFamily="50" charset="-127"/>
                        </a:rPr>
                        <a:t>해당 </a:t>
                      </a:r>
                      <a:r>
                        <a:rPr lang="en-US" altLang="ko-KR" sz="700" b="0" i="0">
                          <a:effectLst/>
                          <a:highlight>
                            <a:srgbClr val="FFFF00"/>
                          </a:highlight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highlight>
                            <a:srgbClr val="FFFF00"/>
                          </a:highlight>
                          <a:ea typeface="Malgun Gothic" panose="020B0503020000020004" pitchFamily="50" charset="-127"/>
                        </a:rPr>
                        <a:t>의 물리적 위치</a:t>
                      </a:r>
                      <a:r>
                        <a:rPr lang="ko-KR" altLang="en-US" sz="700" b="0" i="0">
                          <a:effectLst/>
                          <a:highlight>
                            <a:srgbClr val="FFFF00"/>
                          </a:highlight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483639"/>
                  </a:ext>
                </a:extLst>
              </a:tr>
              <a:tr h="1908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11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</a:rPr>
                        <a:t>DVM ID</a:t>
                      </a:r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네트워크 내 </a:t>
                      </a:r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의 고유번호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709320"/>
                  </a:ext>
                </a:extLst>
              </a:tr>
              <a:tr h="30833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12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</a:rPr>
                        <a:t>Broadcast Msg</a:t>
                      </a:r>
                      <a:r>
                        <a:rPr 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네트워크 내 모든 </a:t>
                      </a:r>
                      <a:r>
                        <a:rPr lang="en-US" altLang="ko-KR" sz="700" b="0" i="0">
                          <a:effectLst/>
                          <a:latin typeface="Malgun Gothic" panose="020B0503020000020004" pitchFamily="50" charset="-127"/>
                        </a:rPr>
                        <a:t>DVM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에게 보내는 메시지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41023"/>
                  </a:ext>
                </a:extLst>
              </a:tr>
              <a:tr h="30833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</a:rPr>
                        <a:t>13</a:t>
                      </a:r>
                      <a:r>
                        <a:rPr lang="en-US" sz="700" b="1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en-US" sz="1300" b="1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700" b="0" i="0">
                          <a:effectLst/>
                          <a:highlight>
                            <a:srgbClr val="FFFF00"/>
                          </a:highlight>
                          <a:ea typeface="Malgun Gothic" panose="020B0503020000020004" pitchFamily="50" charset="-127"/>
                        </a:rPr>
                        <a:t>간편 결제</a:t>
                      </a:r>
                      <a:r>
                        <a:rPr lang="ko-KR" altLang="en-US" sz="700" b="0" i="0">
                          <a:effectLst/>
                          <a:highlight>
                            <a:srgbClr val="FFFF00"/>
                          </a:highlight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화면에 출력된 </a:t>
                      </a:r>
                      <a:r>
                        <a:rPr lang="en-US" altLang="ko-KR" sz="700" b="0" i="0">
                          <a:effectLst/>
                          <a:ea typeface="Malgun Gothic" panose="020B0503020000020004" pitchFamily="50" charset="-127"/>
                        </a:rPr>
                        <a:t>QR</a:t>
                      </a:r>
                      <a:r>
                        <a:rPr lang="ko-KR" altLang="en-US" sz="700" b="0" i="0">
                          <a:effectLst/>
                          <a:ea typeface="Malgun Gothic" panose="020B0503020000020004" pitchFamily="50" charset="-127"/>
                        </a:rPr>
                        <a:t>코드를 통해 결제를 진행하는 방법</a:t>
                      </a:r>
                      <a:r>
                        <a:rPr lang="en-US" altLang="ko-KR" sz="700" b="0" i="0">
                          <a:effectLst/>
                          <a:ea typeface="Malgun Gothic" panose="020B0503020000020004" pitchFamily="50" charset="-127"/>
                        </a:rPr>
                        <a:t>.</a:t>
                      </a:r>
                      <a:r>
                        <a:rPr lang="ko-KR" altLang="en-US" sz="700" b="0" i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 </a:t>
                      </a:r>
                      <a:endParaRPr lang="ko-KR" altLang="en-US" sz="1300" b="0" i="0">
                        <a:effectLst/>
                      </a:endParaRPr>
                    </a:p>
                  </a:txBody>
                  <a:tcPr marL="66264" marR="66264" marT="33132" marB="33132" anchor="ctr">
                    <a:lnL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771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347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2055.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맑은 고딕"/>
              </a:rPr>
              <a:t>Write Unit Test Code &amp; </a:t>
            </a:r>
            <a:r>
              <a:rPr lang="en" sz="3200">
                <a:ea typeface="+mn-lt"/>
                <a:cs typeface="+mn-lt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40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24C21-8ED0-4B2E-8BAE-EE1AC03E9D04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추가된 메소드에 대한 </a:t>
            </a:r>
            <a:r>
              <a:rPr lang="ko-KR" altLang="en-US" err="1">
                <a:ea typeface="맑은 고딕"/>
              </a:rPr>
              <a:t>Unit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r>
              <a:rPr lang="ko-KR" altLang="en-US">
                <a:ea typeface="맑은 고딕"/>
              </a:rPr>
              <a:t> 작성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DE9C6-9715-4602-9529-637329718DEB}"/>
              </a:ext>
            </a:extLst>
          </p:cNvPr>
          <p:cNvSpPr txBox="1"/>
          <p:nvPr/>
        </p:nvSpPr>
        <p:spPr>
          <a:xfrm>
            <a:off x="-88106" y="1855787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Class</a:t>
            </a:r>
            <a:r>
              <a:rPr lang="ko-KR" altLang="en-US">
                <a:ea typeface="맑은 고딕"/>
              </a:rPr>
              <a:t>: </a:t>
            </a:r>
            <a:r>
              <a:rPr lang="ko-KR" err="1">
                <a:latin typeface="Malgun Gothic"/>
                <a:ea typeface="Malgun Gothic"/>
              </a:rPr>
              <a:t>C_NumberManager</a:t>
            </a:r>
            <a:endParaRPr lang="ko-KR" altLang="en-US" err="1"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E44F06-CB9F-4D0C-B2A4-648DCAE2B0C2}"/>
              </a:ext>
            </a:extLst>
          </p:cNvPr>
          <p:cNvSpPr txBox="1"/>
          <p:nvPr/>
        </p:nvSpPr>
        <p:spPr>
          <a:xfrm>
            <a:off x="4569619" y="255746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결과</a:t>
            </a:r>
          </a:p>
        </p:txBody>
      </p:sp>
      <p:pic>
        <p:nvPicPr>
          <p:cNvPr id="10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C88E196-1FF8-449A-A084-C60BF076E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r="-221" b="376"/>
          <a:stretch/>
        </p:blipFill>
        <p:spPr>
          <a:xfrm>
            <a:off x="1616869" y="2224313"/>
            <a:ext cx="4670888" cy="3588122"/>
          </a:xfrm>
          <a:prstGeom prst="rect">
            <a:avLst/>
          </a:prstGeom>
        </p:spPr>
      </p:pic>
      <p:pic>
        <p:nvPicPr>
          <p:cNvPr id="15" name="그림 7" descr="텍스트, 점수판, 스크린샷이(가) 표시된 사진&#10;&#10;자동 생성된 설명">
            <a:extLst>
              <a:ext uri="{FF2B5EF4-FFF2-40B4-BE49-F238E27FC236}">
                <a16:creationId xmlns:a16="http://schemas.microsoft.com/office/drawing/2014/main" id="{22111AE9-F0CB-4EFD-805B-29B5B1D2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2929480"/>
            <a:ext cx="3139282" cy="193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476187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2052.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+mn-lt"/>
                <a:cs typeface="+mn-lt"/>
              </a:rPr>
              <a:t>Implement Windows (</a:t>
            </a:r>
            <a:r>
              <a:rPr lang="ko-KR" altLang="en-US" sz="3200">
                <a:ea typeface="+mn-lt"/>
                <a:cs typeface="+mn-lt"/>
              </a:rPr>
              <a:t>사용자 매뉴얼</a:t>
            </a:r>
            <a:r>
              <a:rPr lang="en-US" altLang="ko-KR" sz="3200">
                <a:ea typeface="+mn-lt"/>
                <a:cs typeface="+mn-lt"/>
              </a:rPr>
              <a:t>)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2187D4D-D173-4474-8435-60ED798A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249" y="2210034"/>
            <a:ext cx="2331694" cy="3121418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99793A7-17E7-47CE-B309-44606E9973DD}"/>
              </a:ext>
            </a:extLst>
          </p:cNvPr>
          <p:cNvCxnSpPr>
            <a:cxnSpLocks/>
          </p:cNvCxnSpPr>
          <p:nvPr/>
        </p:nvCxnSpPr>
        <p:spPr>
          <a:xfrm>
            <a:off x="6180084" y="3755688"/>
            <a:ext cx="40870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94">
            <a:extLst>
              <a:ext uri="{FF2B5EF4-FFF2-40B4-BE49-F238E27FC236}">
                <a16:creationId xmlns:a16="http://schemas.microsoft.com/office/drawing/2014/main" id="{6BD4326F-93AC-449C-B746-CC3848AE41C4}"/>
              </a:ext>
            </a:extLst>
          </p:cNvPr>
          <p:cNvSpPr/>
          <p:nvPr/>
        </p:nvSpPr>
        <p:spPr>
          <a:xfrm>
            <a:off x="7410585" y="5407668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err="1">
                <a:solidFill>
                  <a:srgbClr val="51ACA2"/>
                </a:solidFill>
              </a:rPr>
              <a:t>선결제</a:t>
            </a:r>
            <a:r>
              <a:rPr lang="ko-KR" altLang="en-US" sz="1200" b="1">
                <a:solidFill>
                  <a:srgbClr val="51ACA2"/>
                </a:solidFill>
              </a:rPr>
              <a:t> 성공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37" name="모서리가 둥근 직사각형 94">
            <a:extLst>
              <a:ext uri="{FF2B5EF4-FFF2-40B4-BE49-F238E27FC236}">
                <a16:creationId xmlns:a16="http://schemas.microsoft.com/office/drawing/2014/main" id="{E83F7A1D-FA96-46C3-A0F4-F6B34A8CB2D4}"/>
              </a:ext>
            </a:extLst>
          </p:cNvPr>
          <p:cNvSpPr/>
          <p:nvPr/>
        </p:nvSpPr>
        <p:spPr>
          <a:xfrm>
            <a:off x="9856128" y="5409041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1A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err="1">
                <a:solidFill>
                  <a:srgbClr val="51ACA2"/>
                </a:solidFill>
              </a:rPr>
              <a:t>선결제</a:t>
            </a:r>
            <a:r>
              <a:rPr lang="ko-KR" altLang="en-US" sz="1200" b="1">
                <a:solidFill>
                  <a:srgbClr val="51ACA2"/>
                </a:solidFill>
              </a:rPr>
              <a:t> 실패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0585D15-0703-4BB0-A598-53C19B32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55" y="2210030"/>
            <a:ext cx="2299582" cy="3121426"/>
          </a:xfrm>
          <a:prstGeom prst="rect">
            <a:avLst/>
          </a:prstGeom>
        </p:spPr>
      </p:pic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FDFC41CD-52EB-4266-9540-50A189C69140}"/>
              </a:ext>
            </a:extLst>
          </p:cNvPr>
          <p:cNvSpPr/>
          <p:nvPr/>
        </p:nvSpPr>
        <p:spPr>
          <a:xfrm>
            <a:off x="617588" y="1741763"/>
            <a:ext cx="2479844" cy="278358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재고가 존재하지 않는 제품 선택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CEE15C-FEE7-4CC2-B7C2-74B4A49BA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56" y="2208922"/>
            <a:ext cx="2331694" cy="31438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DEBE47F-8FEA-4B2F-B486-87A6B8DE8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29" y="2208922"/>
            <a:ext cx="2340707" cy="315486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E6BCCD-59C5-4196-8167-F7EF098B0D32}"/>
              </a:ext>
            </a:extLst>
          </p:cNvPr>
          <p:cNvCxnSpPr>
            <a:cxnSpLocks/>
          </p:cNvCxnSpPr>
          <p:nvPr/>
        </p:nvCxnSpPr>
        <p:spPr>
          <a:xfrm>
            <a:off x="3271102" y="3770743"/>
            <a:ext cx="40870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79E7C1-FB79-4759-ADB5-FC6092DEE124}"/>
              </a:ext>
            </a:extLst>
          </p:cNvPr>
          <p:cNvGrpSpPr/>
          <p:nvPr/>
        </p:nvGrpSpPr>
        <p:grpSpPr>
          <a:xfrm>
            <a:off x="1058487" y="3099578"/>
            <a:ext cx="843276" cy="470791"/>
            <a:chOff x="1753193" y="4424969"/>
            <a:chExt cx="843276" cy="470791"/>
          </a:xfrm>
        </p:grpSpPr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CBBF3B15-73A5-4B25-98E4-09E299CA212B}"/>
                </a:ext>
              </a:extLst>
            </p:cNvPr>
            <p:cNvSpPr/>
            <p:nvPr/>
          </p:nvSpPr>
          <p:spPr>
            <a:xfrm rot="13267899">
              <a:off x="1753193" y="4424969"/>
              <a:ext cx="187403" cy="384033"/>
            </a:xfrm>
            <a:prstGeom prst="halfFrame">
              <a:avLst>
                <a:gd name="adj1" fmla="val 18191"/>
                <a:gd name="adj2" fmla="val 1860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826B6A-D56A-49F5-974A-A2E530AC5456}"/>
                </a:ext>
              </a:extLst>
            </p:cNvPr>
            <p:cNvSpPr txBox="1"/>
            <p:nvPr/>
          </p:nvSpPr>
          <p:spPr>
            <a:xfrm>
              <a:off x="1850816" y="4587983"/>
              <a:ext cx="745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Touch!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0961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476187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2052.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+mn-lt"/>
                <a:cs typeface="+mn-lt"/>
              </a:rPr>
              <a:t>Implement Windows (</a:t>
            </a:r>
            <a:r>
              <a:rPr lang="ko-KR" altLang="en-US" sz="3200">
                <a:ea typeface="+mn-lt"/>
                <a:cs typeface="+mn-lt"/>
              </a:rPr>
              <a:t>사용자 매뉴얼</a:t>
            </a:r>
            <a:r>
              <a:rPr lang="en-US" altLang="ko-KR" sz="3200">
                <a:ea typeface="+mn-lt"/>
                <a:cs typeface="+mn-lt"/>
              </a:rPr>
              <a:t>)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FDFC41CD-52EB-4266-9540-50A189C69140}"/>
              </a:ext>
            </a:extLst>
          </p:cNvPr>
          <p:cNvSpPr/>
          <p:nvPr/>
        </p:nvSpPr>
        <p:spPr>
          <a:xfrm>
            <a:off x="617588" y="1741763"/>
            <a:ext cx="2479844" cy="278358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err="1">
                <a:solidFill>
                  <a:prstClr val="white"/>
                </a:solidFill>
              </a:rPr>
              <a:t>선결제</a:t>
            </a:r>
            <a:r>
              <a:rPr lang="ko-KR" altLang="en-US" sz="1200" b="1">
                <a:solidFill>
                  <a:prstClr val="white"/>
                </a:solidFill>
              </a:rPr>
              <a:t> 된 인증번호 입력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9CBEBB3-8889-4F64-92CA-F878900E4F03}"/>
              </a:ext>
            </a:extLst>
          </p:cNvPr>
          <p:cNvCxnSpPr>
            <a:cxnSpLocks/>
          </p:cNvCxnSpPr>
          <p:nvPr/>
        </p:nvCxnSpPr>
        <p:spPr>
          <a:xfrm>
            <a:off x="5742842" y="3843207"/>
            <a:ext cx="40870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F5A6CA51-88B6-446F-AD00-367EEF14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7" y="2143372"/>
            <a:ext cx="2686545" cy="36296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02E477C-DC80-4063-9115-2CDBB199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73" y="2156504"/>
            <a:ext cx="2689758" cy="36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28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476187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2052.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+mn-lt"/>
                <a:cs typeface="+mn-lt"/>
              </a:rPr>
              <a:t>Implement Windows (</a:t>
            </a:r>
            <a:r>
              <a:rPr lang="ko-KR" altLang="en-US" sz="3200">
                <a:ea typeface="+mn-lt"/>
                <a:cs typeface="+mn-lt"/>
              </a:rPr>
              <a:t>사용자 매뉴얼</a:t>
            </a:r>
            <a:r>
              <a:rPr lang="en-US" altLang="ko-KR" sz="3200">
                <a:ea typeface="+mn-lt"/>
                <a:cs typeface="+mn-lt"/>
              </a:rPr>
              <a:t>)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FDFC41CD-52EB-4266-9540-50A189C69140}"/>
              </a:ext>
            </a:extLst>
          </p:cNvPr>
          <p:cNvSpPr/>
          <p:nvPr/>
        </p:nvSpPr>
        <p:spPr>
          <a:xfrm>
            <a:off x="617588" y="1741763"/>
            <a:ext cx="2479844" cy="278358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존재하지 않는 인증번호 입력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DA88DC-0EE1-470C-97E4-B5D75871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7" y="2156505"/>
            <a:ext cx="2686545" cy="3595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9D4D23-BC2C-4625-BFA3-523837E1B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73" y="2156505"/>
            <a:ext cx="2631974" cy="359541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C2B759-BEC5-415B-B049-DBA5A78C602A}"/>
              </a:ext>
            </a:extLst>
          </p:cNvPr>
          <p:cNvCxnSpPr>
            <a:cxnSpLocks/>
          </p:cNvCxnSpPr>
          <p:nvPr/>
        </p:nvCxnSpPr>
        <p:spPr>
          <a:xfrm>
            <a:off x="5742842" y="3843207"/>
            <a:ext cx="40870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57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476187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2052.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+mn-lt"/>
                <a:cs typeface="+mn-lt"/>
              </a:rPr>
              <a:t>Implement Windows (</a:t>
            </a:r>
            <a:r>
              <a:rPr lang="ko-KR" altLang="en-US" sz="3200">
                <a:ea typeface="+mn-lt"/>
                <a:cs typeface="+mn-lt"/>
              </a:rPr>
              <a:t>사용자 매뉴얼</a:t>
            </a:r>
            <a:r>
              <a:rPr lang="en-US" altLang="ko-KR" sz="3200">
                <a:ea typeface="+mn-lt"/>
                <a:cs typeface="+mn-lt"/>
              </a:rPr>
              <a:t>)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FDFC41CD-52EB-4266-9540-50A189C69140}"/>
              </a:ext>
            </a:extLst>
          </p:cNvPr>
          <p:cNvSpPr/>
          <p:nvPr/>
        </p:nvSpPr>
        <p:spPr>
          <a:xfrm>
            <a:off x="1782894" y="1671920"/>
            <a:ext cx="1214642" cy="245791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관리자 모드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A0C497-0A02-4176-B59C-EF54770EC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123" y="1977101"/>
            <a:ext cx="2672129" cy="36304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D0EA74-0DD2-4974-ABE3-9DE7BB670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284" y="1977101"/>
            <a:ext cx="2664747" cy="363041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F341D26-7406-464B-9853-121682F3AA54}"/>
              </a:ext>
            </a:extLst>
          </p:cNvPr>
          <p:cNvCxnSpPr>
            <a:cxnSpLocks/>
          </p:cNvCxnSpPr>
          <p:nvPr/>
        </p:nvCxnSpPr>
        <p:spPr>
          <a:xfrm>
            <a:off x="5857767" y="3843207"/>
            <a:ext cx="40870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06A13C-815E-44CE-B726-A751D85261AC}"/>
              </a:ext>
            </a:extLst>
          </p:cNvPr>
          <p:cNvSpPr/>
          <p:nvPr/>
        </p:nvSpPr>
        <p:spPr>
          <a:xfrm>
            <a:off x="2958979" y="2311871"/>
            <a:ext cx="1613023" cy="3541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0D9ED-7C4D-4E0C-91D4-9F50D950FD3C}"/>
              </a:ext>
            </a:extLst>
          </p:cNvPr>
          <p:cNvSpPr txBox="1"/>
          <p:nvPr/>
        </p:nvSpPr>
        <p:spPr>
          <a:xfrm>
            <a:off x="1302396" y="2259272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관리자 고유번호 입력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0855BF-D71D-4232-8EB9-B875387F6481}"/>
              </a:ext>
            </a:extLst>
          </p:cNvPr>
          <p:cNvSpPr/>
          <p:nvPr/>
        </p:nvSpPr>
        <p:spPr>
          <a:xfrm>
            <a:off x="6596743" y="2259272"/>
            <a:ext cx="2878134" cy="2901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4B2DF5-C412-4EE7-81F6-C60DFC4A471C}"/>
              </a:ext>
            </a:extLst>
          </p:cNvPr>
          <p:cNvSpPr txBox="1"/>
          <p:nvPr/>
        </p:nvSpPr>
        <p:spPr>
          <a:xfrm>
            <a:off x="6698222" y="2261480"/>
            <a:ext cx="745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Touch!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92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476187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2052.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+mn-lt"/>
                <a:cs typeface="+mn-lt"/>
              </a:rPr>
              <a:t>Implement Windows (</a:t>
            </a:r>
            <a:r>
              <a:rPr lang="ko-KR" altLang="en-US" sz="3200">
                <a:ea typeface="+mn-lt"/>
                <a:cs typeface="+mn-lt"/>
              </a:rPr>
              <a:t>사용자 매뉴얼</a:t>
            </a:r>
            <a:r>
              <a:rPr lang="en-US" altLang="ko-KR" sz="3200">
                <a:ea typeface="+mn-lt"/>
                <a:cs typeface="+mn-lt"/>
              </a:rPr>
              <a:t>)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45</a:t>
            </a:fld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99793A7-17E7-47CE-B309-44606E9973DD}"/>
              </a:ext>
            </a:extLst>
          </p:cNvPr>
          <p:cNvCxnSpPr>
            <a:cxnSpLocks/>
          </p:cNvCxnSpPr>
          <p:nvPr/>
        </p:nvCxnSpPr>
        <p:spPr>
          <a:xfrm>
            <a:off x="7658564" y="3800431"/>
            <a:ext cx="40870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FDFC41CD-52EB-4266-9540-50A189C69140}"/>
              </a:ext>
            </a:extLst>
          </p:cNvPr>
          <p:cNvSpPr/>
          <p:nvPr/>
        </p:nvSpPr>
        <p:spPr>
          <a:xfrm>
            <a:off x="617588" y="1741763"/>
            <a:ext cx="2479844" cy="278358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b="1">
                <a:ea typeface="맑은 고딕"/>
              </a:rPr>
              <a:t>*</a:t>
            </a:r>
            <a:r>
              <a:rPr lang="ko-KR" altLang="en-US" sz="1200" b="1">
                <a:ea typeface="맑은 고딕"/>
              </a:rPr>
              <a:t>간편결제 시 </a:t>
            </a:r>
            <a:r>
              <a:rPr lang="en-US" altLang="ko-KR" sz="1200" b="1">
                <a:ea typeface="맑은 고딕"/>
              </a:rPr>
              <a:t>QR</a:t>
            </a:r>
            <a:r>
              <a:rPr lang="ko-KR" altLang="en-US" sz="1200" b="1">
                <a:ea typeface="맑은 고딕"/>
              </a:rPr>
              <a:t>코드 출력</a:t>
            </a:r>
            <a:endParaRPr lang="en-US" altLang="ko-KR" sz="1200" b="1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DEBE47F-8FEA-4B2F-B486-87A6B8DE8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89" y="2238610"/>
            <a:ext cx="2340707" cy="315486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E6BCCD-59C5-4196-8167-F7EF098B0D32}"/>
              </a:ext>
            </a:extLst>
          </p:cNvPr>
          <p:cNvCxnSpPr>
            <a:cxnSpLocks/>
          </p:cNvCxnSpPr>
          <p:nvPr/>
        </p:nvCxnSpPr>
        <p:spPr>
          <a:xfrm>
            <a:off x="4238943" y="3800431"/>
            <a:ext cx="40870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79E7C1-FB79-4759-ADB5-FC6092DEE124}"/>
              </a:ext>
            </a:extLst>
          </p:cNvPr>
          <p:cNvGrpSpPr/>
          <p:nvPr/>
        </p:nvGrpSpPr>
        <p:grpSpPr>
          <a:xfrm>
            <a:off x="2899164" y="3129266"/>
            <a:ext cx="843276" cy="470791"/>
            <a:chOff x="1753193" y="4424969"/>
            <a:chExt cx="843276" cy="470791"/>
          </a:xfrm>
        </p:grpSpPr>
        <p:sp>
          <p:nvSpPr>
            <p:cNvPr id="27" name="1/2 액자 26">
              <a:extLst>
                <a:ext uri="{FF2B5EF4-FFF2-40B4-BE49-F238E27FC236}">
                  <a16:creationId xmlns:a16="http://schemas.microsoft.com/office/drawing/2014/main" id="{CBBF3B15-73A5-4B25-98E4-09E299CA212B}"/>
                </a:ext>
              </a:extLst>
            </p:cNvPr>
            <p:cNvSpPr/>
            <p:nvPr/>
          </p:nvSpPr>
          <p:spPr>
            <a:xfrm rot="13267899">
              <a:off x="1753193" y="4424969"/>
              <a:ext cx="187403" cy="384033"/>
            </a:xfrm>
            <a:prstGeom prst="halfFrame">
              <a:avLst>
                <a:gd name="adj1" fmla="val 18191"/>
                <a:gd name="adj2" fmla="val 1860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826B6A-D56A-49F5-974A-A2E530AC5456}"/>
                </a:ext>
              </a:extLst>
            </p:cNvPr>
            <p:cNvSpPr txBox="1"/>
            <p:nvPr/>
          </p:nvSpPr>
          <p:spPr>
            <a:xfrm>
              <a:off x="1850816" y="4587983"/>
              <a:ext cx="745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Touch!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DF86ADA-D500-42E9-846A-45119118B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" r="1132"/>
          <a:stretch/>
        </p:blipFill>
        <p:spPr>
          <a:xfrm>
            <a:off x="4922728" y="2248232"/>
            <a:ext cx="2375831" cy="31548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75AC6A-7886-4976-84AD-B302EA263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273" y="2234866"/>
            <a:ext cx="2340706" cy="31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0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476187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2052.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+mn-lt"/>
                <a:cs typeface="+mn-lt"/>
              </a:rPr>
              <a:t>Implement Windows (</a:t>
            </a:r>
            <a:r>
              <a:rPr lang="ko-KR" altLang="en-US" sz="3200">
                <a:ea typeface="+mn-lt"/>
                <a:cs typeface="+mn-lt"/>
              </a:rPr>
              <a:t>사용자 매뉴얼</a:t>
            </a:r>
            <a:r>
              <a:rPr lang="en-US" altLang="ko-KR" sz="3200">
                <a:ea typeface="+mn-lt"/>
                <a:cs typeface="+mn-lt"/>
              </a:rPr>
              <a:t>)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46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5D9643-F30F-4C91-A312-CEFFF735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556" y="2320823"/>
            <a:ext cx="2318816" cy="31569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C0134B-D6CD-479F-BDD7-3BD62189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84" y="2318093"/>
            <a:ext cx="2351045" cy="31587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53422D-CF40-4C19-9227-3BDA6795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940" y="2318093"/>
            <a:ext cx="2351045" cy="3158717"/>
          </a:xfrm>
          <a:prstGeom prst="rect">
            <a:avLst/>
          </a:prstGeom>
        </p:spPr>
      </p:pic>
      <p:sp>
        <p:nvSpPr>
          <p:cNvPr id="14" name="모서리가 둥근 직사각형 94">
            <a:extLst>
              <a:ext uri="{FF2B5EF4-FFF2-40B4-BE49-F238E27FC236}">
                <a16:creationId xmlns:a16="http://schemas.microsoft.com/office/drawing/2014/main" id="{273119D6-BF1B-4903-AD1E-5457817EF026}"/>
              </a:ext>
            </a:extLst>
          </p:cNvPr>
          <p:cNvSpPr/>
          <p:nvPr/>
        </p:nvSpPr>
        <p:spPr>
          <a:xfrm>
            <a:off x="571707" y="1670046"/>
            <a:ext cx="1214642" cy="245791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재고 추가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09A8BE-2BDA-4B25-B5E8-A918A0A1C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60" y="2315996"/>
            <a:ext cx="2318816" cy="316081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95431-1423-4282-B321-07641F6AA585}"/>
              </a:ext>
            </a:extLst>
          </p:cNvPr>
          <p:cNvCxnSpPr>
            <a:cxnSpLocks/>
          </p:cNvCxnSpPr>
          <p:nvPr/>
        </p:nvCxnSpPr>
        <p:spPr>
          <a:xfrm>
            <a:off x="3059772" y="3770873"/>
            <a:ext cx="33063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3A74B2-1971-4B16-A1AD-AD989C2DA4E5}"/>
              </a:ext>
            </a:extLst>
          </p:cNvPr>
          <p:cNvCxnSpPr>
            <a:cxnSpLocks/>
          </p:cNvCxnSpPr>
          <p:nvPr/>
        </p:nvCxnSpPr>
        <p:spPr>
          <a:xfrm>
            <a:off x="5789118" y="3764935"/>
            <a:ext cx="33063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E5804C-AF23-4D90-8502-16E92CD51B36}"/>
              </a:ext>
            </a:extLst>
          </p:cNvPr>
          <p:cNvCxnSpPr>
            <a:cxnSpLocks/>
          </p:cNvCxnSpPr>
          <p:nvPr/>
        </p:nvCxnSpPr>
        <p:spPr>
          <a:xfrm>
            <a:off x="8598724" y="3776811"/>
            <a:ext cx="33063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11A50A-0F7D-47DD-8760-CD3DE77065FF}"/>
              </a:ext>
            </a:extLst>
          </p:cNvPr>
          <p:cNvGrpSpPr/>
          <p:nvPr/>
        </p:nvGrpSpPr>
        <p:grpSpPr>
          <a:xfrm>
            <a:off x="433375" y="4943879"/>
            <a:ext cx="1000994" cy="503214"/>
            <a:chOff x="433375" y="4943879"/>
            <a:chExt cx="1000994" cy="5032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E8BE47-E891-489B-B5AE-A2D817879C70}"/>
                </a:ext>
              </a:extLst>
            </p:cNvPr>
            <p:cNvSpPr txBox="1"/>
            <p:nvPr/>
          </p:nvSpPr>
          <p:spPr>
            <a:xfrm>
              <a:off x="433375" y="4943879"/>
              <a:ext cx="745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Touch!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11B6104-4857-418E-A3D3-EB2596D7B1A0}"/>
                </a:ext>
              </a:extLst>
            </p:cNvPr>
            <p:cNvSpPr/>
            <p:nvPr/>
          </p:nvSpPr>
          <p:spPr>
            <a:xfrm>
              <a:off x="778586" y="5205768"/>
              <a:ext cx="655783" cy="2413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530430-5175-418F-86DC-FB25C219A56F}"/>
              </a:ext>
            </a:extLst>
          </p:cNvPr>
          <p:cNvSpPr/>
          <p:nvPr/>
        </p:nvSpPr>
        <p:spPr>
          <a:xfrm>
            <a:off x="3526685" y="5235485"/>
            <a:ext cx="930346" cy="2413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6D2DCB-C473-410A-AF5B-EF23E185C61B}"/>
              </a:ext>
            </a:extLst>
          </p:cNvPr>
          <p:cNvSpPr txBox="1"/>
          <p:nvPr/>
        </p:nvSpPr>
        <p:spPr>
          <a:xfrm>
            <a:off x="3225089" y="4950600"/>
            <a:ext cx="745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Touch!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6D4D473-8FD5-4CC9-B967-F5C178079CF4}"/>
              </a:ext>
            </a:extLst>
          </p:cNvPr>
          <p:cNvSpPr/>
          <p:nvPr/>
        </p:nvSpPr>
        <p:spPr>
          <a:xfrm>
            <a:off x="8758875" y="2544854"/>
            <a:ext cx="2878134" cy="245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6365C1-1C39-41E6-81CB-45516E30EBC8}"/>
              </a:ext>
            </a:extLst>
          </p:cNvPr>
          <p:cNvSpPr txBox="1"/>
          <p:nvPr/>
        </p:nvSpPr>
        <p:spPr>
          <a:xfrm>
            <a:off x="10577471" y="232824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재고 수량 변경</a:t>
            </a:r>
          </a:p>
        </p:txBody>
      </p:sp>
    </p:spTree>
    <p:extLst>
      <p:ext uri="{BB962C8B-B14F-4D97-AF65-F5344CB8AC3E}">
        <p14:creationId xmlns:p14="http://schemas.microsoft.com/office/powerpoint/2010/main" val="3519121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476187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2052.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+mn-lt"/>
                <a:cs typeface="+mn-lt"/>
              </a:rPr>
              <a:t>Implement Windows (</a:t>
            </a:r>
            <a:r>
              <a:rPr lang="ko-KR" altLang="en-US" sz="3200">
                <a:ea typeface="+mn-lt"/>
                <a:cs typeface="+mn-lt"/>
              </a:rPr>
              <a:t>사용자 매뉴얼</a:t>
            </a:r>
            <a:r>
              <a:rPr lang="en-US" altLang="ko-KR" sz="3200">
                <a:ea typeface="+mn-lt"/>
                <a:cs typeface="+mn-lt"/>
              </a:rPr>
              <a:t>)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47</a:t>
            </a:fld>
            <a:endParaRPr lang="ko-KR" altLang="en-US"/>
          </a:p>
        </p:txBody>
      </p:sp>
      <p:sp>
        <p:nvSpPr>
          <p:cNvPr id="14" name="모서리가 둥근 직사각형 94">
            <a:extLst>
              <a:ext uri="{FF2B5EF4-FFF2-40B4-BE49-F238E27FC236}">
                <a16:creationId xmlns:a16="http://schemas.microsoft.com/office/drawing/2014/main" id="{273119D6-BF1B-4903-AD1E-5457817EF026}"/>
              </a:ext>
            </a:extLst>
          </p:cNvPr>
          <p:cNvSpPr/>
          <p:nvPr/>
        </p:nvSpPr>
        <p:spPr>
          <a:xfrm>
            <a:off x="571707" y="1670046"/>
            <a:ext cx="1214642" cy="245791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*</a:t>
            </a:r>
            <a:r>
              <a:rPr lang="ko-KR" altLang="en-US" sz="1200" b="1">
                <a:solidFill>
                  <a:prstClr val="white"/>
                </a:solidFill>
              </a:rPr>
              <a:t>재고 추가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09A8BE-2BDA-4B25-B5E8-A918A0A1C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60" y="2315996"/>
            <a:ext cx="2318816" cy="316081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95431-1423-4282-B321-07641F6AA585}"/>
              </a:ext>
            </a:extLst>
          </p:cNvPr>
          <p:cNvCxnSpPr>
            <a:cxnSpLocks/>
          </p:cNvCxnSpPr>
          <p:nvPr/>
        </p:nvCxnSpPr>
        <p:spPr>
          <a:xfrm>
            <a:off x="3059772" y="3770873"/>
            <a:ext cx="33063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3A74B2-1971-4B16-A1AD-AD989C2DA4E5}"/>
              </a:ext>
            </a:extLst>
          </p:cNvPr>
          <p:cNvCxnSpPr>
            <a:cxnSpLocks/>
          </p:cNvCxnSpPr>
          <p:nvPr/>
        </p:nvCxnSpPr>
        <p:spPr>
          <a:xfrm>
            <a:off x="5789118" y="3764935"/>
            <a:ext cx="33063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E5804C-AF23-4D90-8502-16E92CD51B36}"/>
              </a:ext>
            </a:extLst>
          </p:cNvPr>
          <p:cNvCxnSpPr>
            <a:cxnSpLocks/>
          </p:cNvCxnSpPr>
          <p:nvPr/>
        </p:nvCxnSpPr>
        <p:spPr>
          <a:xfrm>
            <a:off x="8598724" y="3776811"/>
            <a:ext cx="33063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11A50A-0F7D-47DD-8760-CD3DE77065FF}"/>
              </a:ext>
            </a:extLst>
          </p:cNvPr>
          <p:cNvGrpSpPr/>
          <p:nvPr/>
        </p:nvGrpSpPr>
        <p:grpSpPr>
          <a:xfrm>
            <a:off x="433375" y="4943879"/>
            <a:ext cx="1000994" cy="503214"/>
            <a:chOff x="433375" y="4943879"/>
            <a:chExt cx="1000994" cy="5032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E8BE47-E891-489B-B5AE-A2D817879C70}"/>
                </a:ext>
              </a:extLst>
            </p:cNvPr>
            <p:cNvSpPr txBox="1"/>
            <p:nvPr/>
          </p:nvSpPr>
          <p:spPr>
            <a:xfrm>
              <a:off x="433375" y="4943879"/>
              <a:ext cx="745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Touch!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11B6104-4857-418E-A3D3-EB2596D7B1A0}"/>
                </a:ext>
              </a:extLst>
            </p:cNvPr>
            <p:cNvSpPr/>
            <p:nvPr/>
          </p:nvSpPr>
          <p:spPr>
            <a:xfrm>
              <a:off x="778586" y="5205768"/>
              <a:ext cx="655783" cy="2413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FB22A76-59F4-4F3C-B6A0-3805AC3B7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206" y="2303269"/>
            <a:ext cx="2302773" cy="31476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EEF293-E64D-4CDB-80BF-46EFB532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9"/>
          <a:stretch/>
        </p:blipFill>
        <p:spPr>
          <a:xfrm>
            <a:off x="3443830" y="2315996"/>
            <a:ext cx="2306421" cy="31275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6A006A-9C55-4477-9F8B-B5E61E701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102" y="2308556"/>
            <a:ext cx="2302773" cy="312750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FF20771-972E-4732-9154-49753053D34D}"/>
              </a:ext>
            </a:extLst>
          </p:cNvPr>
          <p:cNvGrpSpPr/>
          <p:nvPr/>
        </p:nvGrpSpPr>
        <p:grpSpPr>
          <a:xfrm>
            <a:off x="3254778" y="4903100"/>
            <a:ext cx="1231942" cy="526210"/>
            <a:chOff x="3225089" y="4950600"/>
            <a:chExt cx="1231942" cy="5262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530430-5175-418F-86DC-FB25C219A56F}"/>
                </a:ext>
              </a:extLst>
            </p:cNvPr>
            <p:cNvSpPr/>
            <p:nvPr/>
          </p:nvSpPr>
          <p:spPr>
            <a:xfrm>
              <a:off x="3526685" y="5235485"/>
              <a:ext cx="930346" cy="2413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6D2DCB-C473-410A-AF5B-EF23E185C61B}"/>
                </a:ext>
              </a:extLst>
            </p:cNvPr>
            <p:cNvSpPr txBox="1"/>
            <p:nvPr/>
          </p:nvSpPr>
          <p:spPr>
            <a:xfrm>
              <a:off x="3225089" y="4950600"/>
              <a:ext cx="745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Touch!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sp>
        <p:nvSpPr>
          <p:cNvPr id="31" name="모서리가 둥근 직사각형 94">
            <a:extLst>
              <a:ext uri="{FF2B5EF4-FFF2-40B4-BE49-F238E27FC236}">
                <a16:creationId xmlns:a16="http://schemas.microsoft.com/office/drawing/2014/main" id="{27ED9310-B070-4F28-99DC-FD4FC4BF9263}"/>
              </a:ext>
            </a:extLst>
          </p:cNvPr>
          <p:cNvSpPr/>
          <p:nvPr/>
        </p:nvSpPr>
        <p:spPr>
          <a:xfrm>
            <a:off x="4053072" y="5622515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윤달 설정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32" name="모서리가 둥근 직사각형 94">
            <a:extLst>
              <a:ext uri="{FF2B5EF4-FFF2-40B4-BE49-F238E27FC236}">
                <a16:creationId xmlns:a16="http://schemas.microsoft.com/office/drawing/2014/main" id="{3209256B-8F44-4DBE-9705-02B1FF261509}"/>
              </a:ext>
            </a:extLst>
          </p:cNvPr>
          <p:cNvSpPr/>
          <p:nvPr/>
        </p:nvSpPr>
        <p:spPr>
          <a:xfrm>
            <a:off x="6874541" y="5622514"/>
            <a:ext cx="3813251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유통기한이 현재 날짜보다 이전인 재고 추가 불가 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4F78D3F-B787-4D6F-98E1-C70D16C04EB3}"/>
              </a:ext>
            </a:extLst>
          </p:cNvPr>
          <p:cNvGrpSpPr/>
          <p:nvPr/>
        </p:nvGrpSpPr>
        <p:grpSpPr>
          <a:xfrm>
            <a:off x="5992744" y="4885911"/>
            <a:ext cx="1231942" cy="526210"/>
            <a:chOff x="3225089" y="4950600"/>
            <a:chExt cx="1231942" cy="52621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E5E144-FD68-4DE1-A171-D194D9C2D272}"/>
                </a:ext>
              </a:extLst>
            </p:cNvPr>
            <p:cNvSpPr/>
            <p:nvPr/>
          </p:nvSpPr>
          <p:spPr>
            <a:xfrm>
              <a:off x="3526685" y="5235485"/>
              <a:ext cx="930346" cy="2413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C61C2A-1803-452C-B8EA-2B848C5D48F2}"/>
                </a:ext>
              </a:extLst>
            </p:cNvPr>
            <p:cNvSpPr txBox="1"/>
            <p:nvPr/>
          </p:nvSpPr>
          <p:spPr>
            <a:xfrm>
              <a:off x="3225089" y="4950600"/>
              <a:ext cx="745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Touch!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47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476187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2052.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+mn-lt"/>
                <a:cs typeface="+mn-lt"/>
              </a:rPr>
              <a:t>Implement Windows (</a:t>
            </a:r>
            <a:r>
              <a:rPr lang="ko-KR" altLang="en-US" sz="3200">
                <a:ea typeface="+mn-lt"/>
                <a:cs typeface="+mn-lt"/>
              </a:rPr>
              <a:t>사용자 매뉴얼</a:t>
            </a:r>
            <a:r>
              <a:rPr lang="en-US" altLang="ko-KR" sz="3200">
                <a:ea typeface="+mn-lt"/>
                <a:cs typeface="+mn-lt"/>
              </a:rPr>
              <a:t>)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48</a:t>
            </a:fld>
            <a:endParaRPr lang="ko-KR" altLang="en-US"/>
          </a:p>
        </p:txBody>
      </p:sp>
      <p:sp>
        <p:nvSpPr>
          <p:cNvPr id="14" name="모서리가 둥근 직사각형 94">
            <a:extLst>
              <a:ext uri="{FF2B5EF4-FFF2-40B4-BE49-F238E27FC236}">
                <a16:creationId xmlns:a16="http://schemas.microsoft.com/office/drawing/2014/main" id="{273119D6-BF1B-4903-AD1E-5457817EF026}"/>
              </a:ext>
            </a:extLst>
          </p:cNvPr>
          <p:cNvSpPr/>
          <p:nvPr/>
        </p:nvSpPr>
        <p:spPr>
          <a:xfrm>
            <a:off x="571707" y="1670046"/>
            <a:ext cx="1214642" cy="245791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*</a:t>
            </a:r>
            <a:r>
              <a:rPr lang="ko-KR" altLang="en-US" sz="1200" b="1">
                <a:solidFill>
                  <a:prstClr val="white"/>
                </a:solidFill>
              </a:rPr>
              <a:t>재고 추가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95431-1423-4282-B321-07641F6AA585}"/>
              </a:ext>
            </a:extLst>
          </p:cNvPr>
          <p:cNvCxnSpPr>
            <a:cxnSpLocks/>
          </p:cNvCxnSpPr>
          <p:nvPr/>
        </p:nvCxnSpPr>
        <p:spPr>
          <a:xfrm>
            <a:off x="4126397" y="3919773"/>
            <a:ext cx="33063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3A74B2-1971-4B16-A1AD-AD989C2DA4E5}"/>
              </a:ext>
            </a:extLst>
          </p:cNvPr>
          <p:cNvCxnSpPr>
            <a:cxnSpLocks/>
          </p:cNvCxnSpPr>
          <p:nvPr/>
        </p:nvCxnSpPr>
        <p:spPr>
          <a:xfrm>
            <a:off x="7588227" y="3907440"/>
            <a:ext cx="33063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E5305E31-E5E5-454A-AC03-AE586E5E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61" y="2360446"/>
            <a:ext cx="2479123" cy="33243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B0B8E2-3631-4933-9FA9-9CE4A8FA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440" y="2361657"/>
            <a:ext cx="2479123" cy="334999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4EFE548-8879-4A8D-A994-65B2E6222B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7"/>
          <a:stretch/>
        </p:blipFill>
        <p:spPr>
          <a:xfrm>
            <a:off x="8214607" y="2360447"/>
            <a:ext cx="2479124" cy="334999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85337BC-B833-40B4-A776-A39313707724}"/>
              </a:ext>
            </a:extLst>
          </p:cNvPr>
          <p:cNvGrpSpPr/>
          <p:nvPr/>
        </p:nvGrpSpPr>
        <p:grpSpPr>
          <a:xfrm>
            <a:off x="1176005" y="4498613"/>
            <a:ext cx="3035596" cy="462461"/>
            <a:chOff x="8758875" y="2328241"/>
            <a:chExt cx="3035596" cy="46246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6D4D473-8FD5-4CC9-B967-F5C178079CF4}"/>
                </a:ext>
              </a:extLst>
            </p:cNvPr>
            <p:cNvSpPr/>
            <p:nvPr/>
          </p:nvSpPr>
          <p:spPr>
            <a:xfrm>
              <a:off x="8758875" y="2544854"/>
              <a:ext cx="2878134" cy="2458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6365C1-1C39-41E6-81CB-45516E30EBC8}"/>
                </a:ext>
              </a:extLst>
            </p:cNvPr>
            <p:cNvSpPr txBox="1"/>
            <p:nvPr/>
          </p:nvSpPr>
          <p:spPr>
            <a:xfrm>
              <a:off x="10577471" y="2328241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FF0000"/>
                  </a:solidFill>
                </a:rPr>
                <a:t>재고 수량 변경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4E2C7E-1CB0-48A3-BD80-8E18F5943E39}"/>
              </a:ext>
            </a:extLst>
          </p:cNvPr>
          <p:cNvGrpSpPr/>
          <p:nvPr/>
        </p:nvGrpSpPr>
        <p:grpSpPr>
          <a:xfrm>
            <a:off x="4407059" y="5165261"/>
            <a:ext cx="1231942" cy="526210"/>
            <a:chOff x="3225089" y="4950600"/>
            <a:chExt cx="1231942" cy="5262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530430-5175-418F-86DC-FB25C219A56F}"/>
                </a:ext>
              </a:extLst>
            </p:cNvPr>
            <p:cNvSpPr/>
            <p:nvPr/>
          </p:nvSpPr>
          <p:spPr>
            <a:xfrm>
              <a:off x="3526685" y="5235485"/>
              <a:ext cx="930346" cy="2413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6D2DCB-C473-410A-AF5B-EF23E185C61B}"/>
                </a:ext>
              </a:extLst>
            </p:cNvPr>
            <p:cNvSpPr txBox="1"/>
            <p:nvPr/>
          </p:nvSpPr>
          <p:spPr>
            <a:xfrm>
              <a:off x="3225089" y="4950600"/>
              <a:ext cx="745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Touch!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sp>
        <p:nvSpPr>
          <p:cNvPr id="31" name="모서리가 둥근 직사각형 94">
            <a:extLst>
              <a:ext uri="{FF2B5EF4-FFF2-40B4-BE49-F238E27FC236}">
                <a16:creationId xmlns:a16="http://schemas.microsoft.com/office/drawing/2014/main" id="{7E998D69-9CAA-4FBC-A01D-98F5BF5C2EE4}"/>
              </a:ext>
            </a:extLst>
          </p:cNvPr>
          <p:cNvSpPr/>
          <p:nvPr/>
        </p:nvSpPr>
        <p:spPr>
          <a:xfrm>
            <a:off x="569755" y="1969389"/>
            <a:ext cx="3639894" cy="235867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한 </a:t>
            </a:r>
            <a:r>
              <a:rPr lang="en-US" altLang="ko-KR" sz="1200" b="1">
                <a:solidFill>
                  <a:srgbClr val="51ACA2"/>
                </a:solidFill>
              </a:rPr>
              <a:t>DVM</a:t>
            </a:r>
            <a:r>
              <a:rPr lang="ko-KR" altLang="en-US" sz="1200" b="1">
                <a:solidFill>
                  <a:srgbClr val="51ACA2"/>
                </a:solidFill>
              </a:rPr>
              <a:t>에 추가할 수 있는 음료의 종류는 최대 </a:t>
            </a:r>
            <a:r>
              <a:rPr lang="en-US" altLang="ko-KR" sz="1200" b="1">
                <a:solidFill>
                  <a:srgbClr val="51ACA2"/>
                </a:solidFill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E3AD4-B430-4360-9B8A-1864CA268D47}"/>
              </a:ext>
            </a:extLst>
          </p:cNvPr>
          <p:cNvSpPr txBox="1"/>
          <p:nvPr/>
        </p:nvSpPr>
        <p:spPr>
          <a:xfrm>
            <a:off x="1139559" y="5762901"/>
            <a:ext cx="2914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현재 </a:t>
            </a:r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DVM</a:t>
            </a: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존재하는 음료 종류는 </a:t>
            </a:r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</a:t>
            </a: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954782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476187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2052.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+mn-lt"/>
                <a:cs typeface="+mn-lt"/>
              </a:rPr>
              <a:t>Implement Windows (</a:t>
            </a:r>
            <a:r>
              <a:rPr lang="ko-KR" altLang="en-US" sz="3200">
                <a:ea typeface="+mn-lt"/>
                <a:cs typeface="+mn-lt"/>
              </a:rPr>
              <a:t>사용자 매뉴얼</a:t>
            </a:r>
            <a:r>
              <a:rPr lang="en-US" altLang="ko-KR" sz="3200">
                <a:ea typeface="+mn-lt"/>
                <a:cs typeface="+mn-lt"/>
              </a:rPr>
              <a:t>)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49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757E12-5B3D-4050-8318-8ABADB72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902" y="2301607"/>
            <a:ext cx="2340978" cy="31587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A9C4C8-AB17-45A2-9BDB-287F24498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588" y="2301607"/>
            <a:ext cx="2365433" cy="3146702"/>
          </a:xfrm>
          <a:prstGeom prst="rect">
            <a:avLst/>
          </a:prstGeom>
        </p:spPr>
      </p:pic>
      <p:sp>
        <p:nvSpPr>
          <p:cNvPr id="15" name="모서리가 둥근 직사각형 94">
            <a:extLst>
              <a:ext uri="{FF2B5EF4-FFF2-40B4-BE49-F238E27FC236}">
                <a16:creationId xmlns:a16="http://schemas.microsoft.com/office/drawing/2014/main" id="{15958C9E-1E00-4C26-AD9B-4D270842E77F}"/>
              </a:ext>
            </a:extLst>
          </p:cNvPr>
          <p:cNvSpPr/>
          <p:nvPr/>
        </p:nvSpPr>
        <p:spPr>
          <a:xfrm>
            <a:off x="571707" y="1670046"/>
            <a:ext cx="1214642" cy="245791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재고 삭제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D99C9B-F73E-40D4-BCEF-BFEE97CC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49" y="2301607"/>
            <a:ext cx="2351045" cy="31587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6B086C-DBCB-46C6-9737-BBC40EF0D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729" y="2301607"/>
            <a:ext cx="2309701" cy="3146702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4FDE653-50B0-429B-A3A6-5C7F403F3DCA}"/>
              </a:ext>
            </a:extLst>
          </p:cNvPr>
          <p:cNvCxnSpPr>
            <a:cxnSpLocks/>
          </p:cNvCxnSpPr>
          <p:nvPr/>
        </p:nvCxnSpPr>
        <p:spPr>
          <a:xfrm>
            <a:off x="3113214" y="3770873"/>
            <a:ext cx="33063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8677900-E745-4790-AB55-1779FDE9D63B}"/>
              </a:ext>
            </a:extLst>
          </p:cNvPr>
          <p:cNvCxnSpPr>
            <a:cxnSpLocks/>
          </p:cNvCxnSpPr>
          <p:nvPr/>
        </p:nvCxnSpPr>
        <p:spPr>
          <a:xfrm>
            <a:off x="5854436" y="3764935"/>
            <a:ext cx="33063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54AB272-864C-4BC4-9DBE-72E516EACF98}"/>
              </a:ext>
            </a:extLst>
          </p:cNvPr>
          <p:cNvCxnSpPr>
            <a:cxnSpLocks/>
          </p:cNvCxnSpPr>
          <p:nvPr/>
        </p:nvCxnSpPr>
        <p:spPr>
          <a:xfrm>
            <a:off x="8640290" y="3776811"/>
            <a:ext cx="330634" cy="0"/>
          </a:xfrm>
          <a:prstGeom prst="straightConnector1">
            <a:avLst/>
          </a:prstGeom>
          <a:ln w="28575">
            <a:solidFill>
              <a:srgbClr val="51AC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EFD50D-5EEE-4A7D-B8F6-F24A47731CDE}"/>
              </a:ext>
            </a:extLst>
          </p:cNvPr>
          <p:cNvSpPr/>
          <p:nvPr/>
        </p:nvSpPr>
        <p:spPr>
          <a:xfrm>
            <a:off x="8758875" y="2544854"/>
            <a:ext cx="2878134" cy="245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14AE26-D36A-486F-94A2-A7CAD9E7BDC8}"/>
              </a:ext>
            </a:extLst>
          </p:cNvPr>
          <p:cNvSpPr/>
          <p:nvPr/>
        </p:nvSpPr>
        <p:spPr>
          <a:xfrm>
            <a:off x="535905" y="2561085"/>
            <a:ext cx="2878134" cy="245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BF521C-E9C9-4B01-BAEE-03E1399CA8C2}"/>
              </a:ext>
            </a:extLst>
          </p:cNvPr>
          <p:cNvGrpSpPr/>
          <p:nvPr/>
        </p:nvGrpSpPr>
        <p:grpSpPr>
          <a:xfrm>
            <a:off x="3995973" y="4945095"/>
            <a:ext cx="1000994" cy="503214"/>
            <a:chOff x="433375" y="4943879"/>
            <a:chExt cx="1000994" cy="5032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6DC96F-2D96-42BE-A623-070C1A422E9C}"/>
                </a:ext>
              </a:extLst>
            </p:cNvPr>
            <p:cNvSpPr txBox="1"/>
            <p:nvPr/>
          </p:nvSpPr>
          <p:spPr>
            <a:xfrm>
              <a:off x="433375" y="4943879"/>
              <a:ext cx="745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Touch!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F748B0A-CC68-4175-86EF-1938CD23AF6D}"/>
                </a:ext>
              </a:extLst>
            </p:cNvPr>
            <p:cNvSpPr/>
            <p:nvPr/>
          </p:nvSpPr>
          <p:spPr>
            <a:xfrm>
              <a:off x="778586" y="5205768"/>
              <a:ext cx="655783" cy="2413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1F2CC42-0744-466E-90F4-CBA379299EF7}"/>
              </a:ext>
            </a:extLst>
          </p:cNvPr>
          <p:cNvSpPr txBox="1"/>
          <p:nvPr/>
        </p:nvSpPr>
        <p:spPr>
          <a:xfrm>
            <a:off x="10577471" y="232824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재고 수량 변경</a:t>
            </a:r>
          </a:p>
        </p:txBody>
      </p:sp>
    </p:spTree>
    <p:extLst>
      <p:ext uri="{BB962C8B-B14F-4D97-AF65-F5344CB8AC3E}">
        <p14:creationId xmlns:p14="http://schemas.microsoft.com/office/powerpoint/2010/main" val="426667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6497660-4D88-4134-BA7F-520B4E813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54" y="1353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모서리가 둥근 직사각형 94">
            <a:extLst>
              <a:ext uri="{FF2B5EF4-FFF2-40B4-BE49-F238E27FC236}">
                <a16:creationId xmlns:a16="http://schemas.microsoft.com/office/drawing/2014/main" id="{E5DA2A65-06ED-4B43-BD56-C6A5A14BA50A}"/>
              </a:ext>
            </a:extLst>
          </p:cNvPr>
          <p:cNvSpPr/>
          <p:nvPr/>
        </p:nvSpPr>
        <p:spPr>
          <a:xfrm>
            <a:off x="2560824" y="1018149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437EB289-7148-4ED8-A705-4A7B87A96A25}"/>
              </a:ext>
            </a:extLst>
          </p:cNvPr>
          <p:cNvSpPr/>
          <p:nvPr/>
        </p:nvSpPr>
        <p:spPr>
          <a:xfrm>
            <a:off x="8223250" y="1023254"/>
            <a:ext cx="936459" cy="245791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F674CCE-8DF3-46F7-B6C0-C7DD692DD27A}"/>
              </a:ext>
            </a:extLst>
          </p:cNvPr>
          <p:cNvSpPr/>
          <p:nvPr/>
        </p:nvSpPr>
        <p:spPr>
          <a:xfrm>
            <a:off x="516276" y="1467059"/>
            <a:ext cx="5259198" cy="2308318"/>
          </a:xfrm>
          <a:prstGeom prst="roundRect">
            <a:avLst/>
          </a:prstGeom>
          <a:noFill/>
          <a:ln w="28575">
            <a:solidFill>
              <a:srgbClr val="51A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D9D8CC-9365-489F-8812-AC7D42B60502}"/>
              </a:ext>
            </a:extLst>
          </p:cNvPr>
          <p:cNvSpPr/>
          <p:nvPr/>
        </p:nvSpPr>
        <p:spPr>
          <a:xfrm>
            <a:off x="5889324" y="1377045"/>
            <a:ext cx="5786400" cy="4907117"/>
          </a:xfrm>
          <a:prstGeom prst="roundRect">
            <a:avLst/>
          </a:prstGeom>
          <a:noFill/>
          <a:ln w="28575">
            <a:solidFill>
              <a:srgbClr val="51A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A6C96-E520-45F0-B8D4-15B898CE5897}"/>
              </a:ext>
            </a:extLst>
          </p:cNvPr>
          <p:cNvSpPr txBox="1"/>
          <p:nvPr/>
        </p:nvSpPr>
        <p:spPr>
          <a:xfrm>
            <a:off x="722954" y="1539146"/>
            <a:ext cx="52591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en-US" altLang="ko-KR" sz="18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Constraints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400" b="0" i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다중 동시 터치 입력은 허용하지 않는다 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타 자판기의 위치는 오직 텍스트 형식으로 표현한다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오로지 한글로 제공된다 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환불은 불가능하다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일시불 카드결제만 가능하다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프로세스는 항상 한번에 하나만 처리된다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 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item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 대해 여러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DVM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 동시에 결제를 진행하는 </a:t>
            </a:r>
            <a:endParaRPr lang="en-US" altLang="ko-KR" sz="1400" b="0" i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rtl="0" fontAlgn="base"/>
            <a:r>
              <a:rPr lang="en-US" altLang="ko-KR" sz="14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경우는 없다고 가정한다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endParaRPr lang="ko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95F486-7646-4C68-A609-29E6FD700DFD}"/>
              </a:ext>
            </a:extLst>
          </p:cNvPr>
          <p:cNvSpPr/>
          <p:nvPr/>
        </p:nvSpPr>
        <p:spPr>
          <a:xfrm>
            <a:off x="6096000" y="3754545"/>
            <a:ext cx="5427158" cy="2075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2A6A0-D525-4853-B200-086E775C8293}"/>
              </a:ext>
            </a:extLst>
          </p:cNvPr>
          <p:cNvSpPr txBox="1"/>
          <p:nvPr/>
        </p:nvSpPr>
        <p:spPr>
          <a:xfrm>
            <a:off x="6096001" y="1539146"/>
            <a:ext cx="5373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Constraints</a:t>
            </a:r>
            <a:endParaRPr lang="en-US" altLang="ko-KR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Malgun Gothic" panose="020B0503020000020004" pitchFamily="50" charset="-127"/>
            </a:endParaRP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다중 동시 터치 입력은 허용하지 않는다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타 자판기의 위치는 오직 텍스트 형식으로 표현한다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맑은 고딕" panose="020B0503020000020004" pitchFamily="50" charset="-127"/>
              </a:rPr>
              <a:t>는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한국어 버전만을 제공한다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환불은 불가능하다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highlight>
                  <a:srgbClr val="FDF9DB"/>
                </a:highlight>
                <a:latin typeface="맑은 고딕" panose="020B0503020000020004" pitchFamily="50" charset="-127"/>
                <a:ea typeface="Malgun Gothic" panose="020B0503020000020004" pitchFamily="50" charset="-127"/>
              </a:rPr>
              <a:t>일시불 결제만 가능하다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highlight>
                  <a:srgbClr val="FDF9DB"/>
                </a:highlight>
                <a:latin typeface="맑은 고딕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highlight>
                  <a:srgbClr val="FDF9DB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sz="1400" b="0" i="0" dirty="0">
              <a:solidFill>
                <a:srgbClr val="000000"/>
              </a:solidFill>
              <a:effectLst/>
              <a:highlight>
                <a:srgbClr val="FDF9DB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동작을 처리하는 프로세스는 항상 한번에 하나만 처리된다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특정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DVM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의 동일한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맑은 고딕" panose="020B0503020000020004" pitchFamily="50" charset="-127"/>
              </a:rPr>
              <a:t>Title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에 대해 여러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DVM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에서 동시에 </a:t>
            </a:r>
            <a:endParaRPr lang="en-US" altLang="ko-KR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Malgun Gothic" panose="020B0503020000020004" pitchFamily="50" charset="-127"/>
            </a:endParaRPr>
          </a:p>
          <a:p>
            <a:pPr algn="just" rtl="0" fontAlgn="base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Malgun Gothic" panose="020B0503020000020004" pitchFamily="50" charset="-127"/>
              </a:rPr>
              <a:t>  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결제를 진행하는 경우는 없다고 가정한다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342900" indent="-342900" algn="just" rtl="0" fontAlgn="base">
              <a:buFont typeface="+mj-lt"/>
              <a:buAutoNum type="arabicPeriod"/>
            </a:pPr>
            <a:endParaRPr lang="en-US" altLang="ko-KR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Malgun Gothic" panose="020B0503020000020004" pitchFamily="50" charset="-127"/>
            </a:endParaRPr>
          </a:p>
          <a:p>
            <a:pPr algn="just" rtl="0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8. 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특정 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DVM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의 동일한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Title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에 대해 관리자의 재고 관리와 </a:t>
            </a:r>
            <a:endParaRPr lang="en-US" altLang="ko-KR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Malgun Gothic" panose="020B0503020000020004" pitchFamily="50" charset="-127"/>
            </a:endParaRPr>
          </a:p>
          <a:p>
            <a:pPr algn="just" rtl="0" fontAlgn="base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Malgun Gothic" panose="020B0503020000020004" pitchFamily="50" charset="-127"/>
              </a:rPr>
              <a:t>   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다른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DVM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에서의 선결제가 동시에 이루어지는 경우는 없다 </a:t>
            </a:r>
            <a:endParaRPr lang="en-US" altLang="ko-KR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Malgun Gothic" panose="020B0503020000020004" pitchFamily="50" charset="-127"/>
            </a:endParaRPr>
          </a:p>
          <a:p>
            <a:pPr algn="just" rtl="0" fontAlgn="base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Malgun Gothic" panose="020B0503020000020004" pitchFamily="50" charset="-127"/>
              </a:rPr>
              <a:t>   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고 가정한다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.  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rtl="0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9. 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오류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알림 메시지는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10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초 동안 출력된다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rtl="0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10.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결제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오류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알림 화면을 제외한 모든 화면은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분간 입력이</a:t>
            </a:r>
            <a:endParaRPr lang="en-US" altLang="ko-KR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Malgun Gothic" panose="020B0503020000020004" pitchFamily="50" charset="-127"/>
            </a:endParaRPr>
          </a:p>
          <a:p>
            <a:pPr algn="just" rtl="0" fontAlgn="base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Malgun Gothic" panose="020B0503020000020004" pitchFamily="50" charset="-127"/>
              </a:rPr>
              <a:t> 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  없을 시 대기화면으로 전환된다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rtl="0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11.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결제화면은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30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초간 입력이 없을 시 메인 화면으로 전환된다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rtl="0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12.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관리자 인증번호는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‘111111’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로 정한다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rtl="0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13.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한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Title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의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item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은 최대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30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lgun Gothic" panose="020B0503020000020004" pitchFamily="50" charset="-127"/>
              </a:rPr>
              <a:t>개 까지로 제한한다</a:t>
            </a:r>
            <a:endParaRPr lang="ko-KR" altLang="en-US" sz="1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B4F0CC-1B46-4066-90B7-8668C7B1614F}"/>
              </a:ext>
            </a:extLst>
          </p:cNvPr>
          <p:cNvSpPr/>
          <p:nvPr/>
        </p:nvSpPr>
        <p:spPr>
          <a:xfrm>
            <a:off x="2500914" y="359639"/>
            <a:ext cx="7031669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ea typeface="야놀자 야체 B"/>
              </a:rPr>
              <a:t>Documents Changes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BC46EB-4F61-496B-AD7A-765AF2CD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7" y="4194277"/>
            <a:ext cx="5123871" cy="15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39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57946"/>
            <a:ext cx="10800000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3200">
                <a:solidFill>
                  <a:srgbClr val="57B4A9"/>
                </a:solidFill>
              </a:rPr>
              <a:t>Activity 2063</a:t>
            </a:r>
            <a:r>
              <a:rPr lang="en" altLang="ko-KR" sz="3200"/>
              <a:t>. System Testing</a:t>
            </a:r>
            <a:endParaRPr lang="en" altLang="ko-KR" sz="3200">
              <a:ea typeface="맑은 고딕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50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BE72BF8-9F8C-4E2C-B0AE-2EA610D94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604213"/>
              </p:ext>
            </p:extLst>
          </p:nvPr>
        </p:nvGraphicFramePr>
        <p:xfrm>
          <a:off x="838200" y="1417780"/>
          <a:ext cx="10423106" cy="5005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093">
                  <a:extLst>
                    <a:ext uri="{9D8B030D-6E8A-4147-A177-3AD203B41FA5}">
                      <a16:colId xmlns:a16="http://schemas.microsoft.com/office/drawing/2014/main" val="405212776"/>
                    </a:ext>
                  </a:extLst>
                </a:gridCol>
                <a:gridCol w="2778528">
                  <a:extLst>
                    <a:ext uri="{9D8B030D-6E8A-4147-A177-3AD203B41FA5}">
                      <a16:colId xmlns:a16="http://schemas.microsoft.com/office/drawing/2014/main" val="319423185"/>
                    </a:ext>
                  </a:extLst>
                </a:gridCol>
                <a:gridCol w="5924777">
                  <a:extLst>
                    <a:ext uri="{9D8B030D-6E8A-4147-A177-3AD203B41FA5}">
                      <a16:colId xmlns:a16="http://schemas.microsoft.com/office/drawing/2014/main" val="2426037676"/>
                    </a:ext>
                  </a:extLst>
                </a:gridCol>
                <a:gridCol w="854708">
                  <a:extLst>
                    <a:ext uri="{9D8B030D-6E8A-4147-A177-3AD203B41FA5}">
                      <a16:colId xmlns:a16="http://schemas.microsoft.com/office/drawing/2014/main" val="3350973227"/>
                    </a:ext>
                  </a:extLst>
                </a:gridCol>
              </a:tblGrid>
              <a:tr h="58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Ref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Use Case name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Test Description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P/F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057163"/>
                  </a:ext>
                </a:extLst>
              </a:tr>
              <a:tr h="47745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자판기 음료 종류 출력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가지 메뉴가 정상적으로 출력되는지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60423"/>
                  </a:ext>
                </a:extLst>
              </a:tr>
              <a:tr h="47745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R1.2.1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구매할 음료 입력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사용자가 선택한 음료가 정확히 기록되는지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875862"/>
                  </a:ext>
                </a:extLst>
              </a:tr>
              <a:tr h="47745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R.1.2.2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 선택 취소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 선택 취소 시 메인 화면으로 돌아가는 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71894"/>
                  </a:ext>
                </a:extLst>
              </a:tr>
              <a:tr h="573800"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R1.2.3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 인증번호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바코드 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   입력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  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유효하지 않은 인증번호가 입력된 경우 오류 메시지를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출력하는지 확인  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27848"/>
                  </a:ext>
                </a:extLst>
              </a:tr>
              <a:tr h="573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올바른 인증번호가 입력된 경우 보관된 제품 중 인증번호에 맞는 제품을 전달하는지 확인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290320"/>
                  </a:ext>
                </a:extLst>
              </a:tr>
              <a:tr h="5824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R1.3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재고가 부족한 제품 안내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  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재고가 부족한 제품’ 이라는 안내문구를 정확히 출력하는지    </a:t>
                      </a:r>
                      <a:endParaRPr lang="en-US" altLang="ko-KR" sz="1600" b="0" kern="120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확인 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4694"/>
                  </a:ext>
                </a:extLst>
              </a:tr>
              <a:tr h="324000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R1.4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구매 가능한 자판기 안내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정확한 위치정보를 출력하는지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1691"/>
                  </a:ext>
                </a:extLst>
              </a:tr>
              <a:tr h="33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지정된 물품의 재고가 정확히 존재하는지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104322"/>
                  </a:ext>
                </a:extLst>
              </a:tr>
              <a:tr h="573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지정된 물품의 재고가 존재하는 자판기가 모두 출력되는지 확인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66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13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57946"/>
            <a:ext cx="10800000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3200">
                <a:solidFill>
                  <a:srgbClr val="57B4A9"/>
                </a:solidFill>
              </a:rPr>
              <a:t>Activity 2063</a:t>
            </a:r>
            <a:r>
              <a:rPr lang="en" altLang="ko-KR" sz="3200"/>
              <a:t>. System Testing</a:t>
            </a:r>
            <a:endParaRPr lang="en" altLang="ko-KR" sz="3200">
              <a:ea typeface="맑은 고딕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51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68D922-4D0A-4AB1-B017-4A852A918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541549"/>
              </p:ext>
            </p:extLst>
          </p:nvPr>
        </p:nvGraphicFramePr>
        <p:xfrm>
          <a:off x="838200" y="1419136"/>
          <a:ext cx="10423004" cy="4923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436930672"/>
                    </a:ext>
                  </a:extLst>
                </a:gridCol>
                <a:gridCol w="2538000">
                  <a:extLst>
                    <a:ext uri="{9D8B030D-6E8A-4147-A177-3AD203B41FA5}">
                      <a16:colId xmlns:a16="http://schemas.microsoft.com/office/drawing/2014/main" val="2063749779"/>
                    </a:ext>
                  </a:extLst>
                </a:gridCol>
                <a:gridCol w="6167804">
                  <a:extLst>
                    <a:ext uri="{9D8B030D-6E8A-4147-A177-3AD203B41FA5}">
                      <a16:colId xmlns:a16="http://schemas.microsoft.com/office/drawing/2014/main" val="859631176"/>
                    </a:ext>
                  </a:extLst>
                </a:gridCol>
                <a:gridCol w="853200">
                  <a:extLst>
                    <a:ext uri="{9D8B030D-6E8A-4147-A177-3AD203B41FA5}">
                      <a16:colId xmlns:a16="http://schemas.microsoft.com/office/drawing/2014/main" val="3516515849"/>
                    </a:ext>
                  </a:extLst>
                </a:gridCol>
              </a:tblGrid>
              <a:tr h="5832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Ref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Use Case name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Test Description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P/F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2624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R1.5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7.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 자판기 선택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사용자가 선택한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af-ZA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DVM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af-ZA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 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정확히 기록되는 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969631"/>
                  </a:ext>
                </a:extLst>
              </a:tr>
              <a:tr h="305040">
                <a:tc rowSpan="2"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R2.1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8.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결제 수단 목록 출력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  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카드결제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간편결제 버튼이 모두 출력되는지 확인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37535"/>
                  </a:ext>
                </a:extLst>
              </a:tr>
              <a:tr h="57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사용자가 선택한 제품 이름과 가격이 정상적으로 출력되는지 확인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977500"/>
                  </a:ext>
                </a:extLst>
              </a:tr>
              <a:tr h="558139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R2.2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9.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결제 수단 결정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사용자가 선택한 결제 수단에 따른 결제 화면으로 넘어가는지 확인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537136"/>
                  </a:ext>
                </a:extLst>
              </a:tr>
              <a:tr h="353291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R2.3.1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10.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간편 결제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  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입력된 정보에 따라 정상적으로 성공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실패 여부가 출력되는지</a:t>
                      </a:r>
                      <a:endParaRPr lang="en-US" altLang="ko-KR" sz="1600" b="0" kern="120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642868"/>
                  </a:ext>
                </a:extLst>
              </a:tr>
              <a:tr h="353291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R2.3.2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11.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카드 결제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5948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R2.4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12.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결제 취소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결제 취소 시 메인 화면으로 돌아가는 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1410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R3.1.1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13.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인증번호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바코드 생성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인증번호</a:t>
                      </a:r>
                      <a:r>
                        <a:rPr lang="en-US" altLang="ko-KR" sz="1600" strike="sngStrike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600" strike="sngStrike">
                          <a:solidFill>
                            <a:schemeClr val="tx1"/>
                          </a:solidFill>
                          <a:effectLst/>
                        </a:rPr>
                        <a:t>바코드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가 중복되지 않게 생성되는지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1058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R3.1.2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14.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인증번호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바코드 출력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생성된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인증번호</a:t>
                      </a:r>
                      <a:r>
                        <a:rPr lang="en-US" altLang="ko-KR" sz="1600" strike="sngStrike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600" strike="sngStrike">
                          <a:solidFill>
                            <a:schemeClr val="tx1"/>
                          </a:solidFill>
                          <a:effectLst/>
                        </a:rPr>
                        <a:t>바코드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가 정상적으로 출력되는지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45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733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57946"/>
            <a:ext cx="10800000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3200">
                <a:solidFill>
                  <a:srgbClr val="57B4A9"/>
                </a:solidFill>
              </a:rPr>
              <a:t>Activity 2063</a:t>
            </a:r>
            <a:r>
              <a:rPr lang="en" altLang="ko-KR" sz="3200"/>
              <a:t>. System Testing</a:t>
            </a:r>
            <a:endParaRPr lang="en" altLang="ko-KR" sz="3200">
              <a:ea typeface="맑은 고딕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52</a:t>
            </a:fld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93A519F-ABB6-4E2A-A47A-AA5354AC1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916879"/>
              </p:ext>
            </p:extLst>
          </p:nvPr>
        </p:nvGraphicFramePr>
        <p:xfrm>
          <a:off x="839310" y="1417780"/>
          <a:ext cx="10422000" cy="47788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613270500"/>
                    </a:ext>
                  </a:extLst>
                </a:gridCol>
                <a:gridCol w="2294949">
                  <a:extLst>
                    <a:ext uri="{9D8B030D-6E8A-4147-A177-3AD203B41FA5}">
                      <a16:colId xmlns:a16="http://schemas.microsoft.com/office/drawing/2014/main" val="3928558813"/>
                    </a:ext>
                  </a:extLst>
                </a:gridCol>
                <a:gridCol w="6409851">
                  <a:extLst>
                    <a:ext uri="{9D8B030D-6E8A-4147-A177-3AD203B41FA5}">
                      <a16:colId xmlns:a16="http://schemas.microsoft.com/office/drawing/2014/main" val="2966129425"/>
                    </a:ext>
                  </a:extLst>
                </a:gridCol>
                <a:gridCol w="853200">
                  <a:extLst>
                    <a:ext uri="{9D8B030D-6E8A-4147-A177-3AD203B41FA5}">
                      <a16:colId xmlns:a16="http://schemas.microsoft.com/office/drawing/2014/main" val="561717260"/>
                    </a:ext>
                  </a:extLst>
                </a:gridCol>
              </a:tblGrid>
              <a:tr h="58320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Ref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Use Case name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Test Description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P/F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8406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R3.2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15.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음료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전달</a:t>
                      </a:r>
                      <a:endParaRPr lang="ko-Kore-KR" sz="1600" kern="100" err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사용자가 결제를 성공한 제품이 제대로 전달되는지 확인 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261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R3.3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16.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재고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수량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업데이트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사용자 이용 이후 변화된 재고가 정확히 변화하는지 확인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31581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R4.1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17.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관리자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메뉴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출력</a:t>
                      </a:r>
                      <a:endParaRPr lang="ko-Kore-KR" sz="1600" kern="100" err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인증번호 입력화면에서 관리자 고유 번호를 입력함에 따라 메뉴가 출력 되는지 확인 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966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R4.2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18.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재고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변경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ko-Kore-KR" sz="1600" kern="100" err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관리자의 동작에 따라 재고의 수량이 잘 변경되는지 확인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272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R4.3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19.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위치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정보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정확한 위치 정보를 반환하는지 확인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8234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R4.4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20.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재고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정보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정확한 재고 정보를 반환하는지 확인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17371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R4.5.1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21.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메시지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발신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DVM</a:t>
                      </a: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네트워크를 통한 메시지가 정확히 목표 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DVM</a:t>
                      </a:r>
                      <a:r>
                        <a:rPr lang="ko-KR" sz="1600" kern="100" err="1">
                          <a:solidFill>
                            <a:schemeClr val="tx1"/>
                          </a:solidFill>
                          <a:effectLst/>
                        </a:rPr>
                        <a:t>으로</a:t>
                      </a:r>
                      <a:r>
                        <a:rPr lang="ko-Kore-KR" alt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전송되는지 확인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3699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R4.5.2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22.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메시지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수신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af-ZA" altLang="ko-KR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DVM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네트워크를 통한 메시지가 정확히 수신되는지 확인 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57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253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8B5E2CB2-1C0F-4B3C-A949-771AFF22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76" y="1326894"/>
            <a:ext cx="5309347" cy="493259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C7F6822-5E84-4875-891D-88B1FD401B6D}"/>
              </a:ext>
            </a:extLst>
          </p:cNvPr>
          <p:cNvGrpSpPr/>
          <p:nvPr/>
        </p:nvGrpSpPr>
        <p:grpSpPr>
          <a:xfrm>
            <a:off x="213730" y="241300"/>
            <a:ext cx="11772000" cy="6408000"/>
            <a:chOff x="213730" y="241300"/>
            <a:chExt cx="11772000" cy="6408000"/>
          </a:xfrm>
        </p:grpSpPr>
        <p:sp>
          <p:nvSpPr>
            <p:cNvPr id="6" name="모서리가 둥근 직사각형 4">
              <a:extLst>
                <a:ext uri="{FF2B5EF4-FFF2-40B4-BE49-F238E27FC236}">
                  <a16:creationId xmlns:a16="http://schemas.microsoft.com/office/drawing/2014/main" id="{23F9C0BD-72F5-4737-A9D5-FBAA88A68B9B}"/>
                </a:ext>
              </a:extLst>
            </p:cNvPr>
            <p:cNvSpPr/>
            <p:nvPr/>
          </p:nvSpPr>
          <p:spPr>
            <a:xfrm>
              <a:off x="327580" y="349300"/>
              <a:ext cx="11544301" cy="6192000"/>
            </a:xfrm>
            <a:prstGeom prst="roundRect">
              <a:avLst>
                <a:gd name="adj" fmla="val 3862"/>
              </a:avLst>
            </a:prstGeom>
            <a:noFill/>
            <a:ln w="31750">
              <a:solidFill>
                <a:srgbClr val="46AC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4BC38E1B-354A-44D9-B35D-6CA22AD65350}"/>
                </a:ext>
              </a:extLst>
            </p:cNvPr>
            <p:cNvSpPr/>
            <p:nvPr/>
          </p:nvSpPr>
          <p:spPr>
            <a:xfrm>
              <a:off x="213730" y="241300"/>
              <a:ext cx="11772000" cy="6408000"/>
            </a:xfrm>
            <a:prstGeom prst="roundRect">
              <a:avLst>
                <a:gd name="adj" fmla="val 5051"/>
              </a:avLst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5F5C5D5-B8B7-4478-A406-6E4252245BE6}"/>
                </a:ext>
              </a:extLst>
            </p:cNvPr>
            <p:cNvSpPr/>
            <p:nvPr/>
          </p:nvSpPr>
          <p:spPr>
            <a:xfrm>
              <a:off x="1382396" y="287072"/>
              <a:ext cx="9697980" cy="64633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" sz="3600">
                  <a:ea typeface="+mn-lt"/>
                  <a:cs typeface="+mn-lt"/>
                </a:rPr>
                <a:t>Testing Traceability Analysis</a:t>
              </a:r>
              <a:endParaRPr lang="en" altLang="ko-KR" sz="3600">
                <a:latin typeface="맑은 고딕"/>
                <a:ea typeface="맑은 고딕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4A9FFC9-562E-4F3E-883E-BB44CF08EE3F}"/>
                </a:ext>
              </a:extLst>
            </p:cNvPr>
            <p:cNvCxnSpPr/>
            <p:nvPr/>
          </p:nvCxnSpPr>
          <p:spPr>
            <a:xfrm>
              <a:off x="696000" y="1309779"/>
              <a:ext cx="10800000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C6603E7-E1FF-4639-BC1E-62B31824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53</a:t>
            </a:fld>
            <a:endParaRPr lang="ko-KR" altLang="en-US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F7FCE03B-E3A0-4DE2-BCCE-E7B74DA0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8" y="1332364"/>
            <a:ext cx="5295342" cy="4811859"/>
          </a:xfrm>
          <a:prstGeom prst="rect">
            <a:avLst/>
          </a:prstGeom>
        </p:spPr>
      </p:pic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7F095FE7-780B-4EE9-A772-091D0519BB1B}"/>
              </a:ext>
            </a:extLst>
          </p:cNvPr>
          <p:cNvSpPr/>
          <p:nvPr/>
        </p:nvSpPr>
        <p:spPr>
          <a:xfrm>
            <a:off x="2552676" y="1009988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5" name="모서리가 둥근 직사각형 94">
            <a:extLst>
              <a:ext uri="{FF2B5EF4-FFF2-40B4-BE49-F238E27FC236}">
                <a16:creationId xmlns:a16="http://schemas.microsoft.com/office/drawing/2014/main" id="{773E0F38-5A3B-4895-955C-17BA6A7B398F}"/>
              </a:ext>
            </a:extLst>
          </p:cNvPr>
          <p:cNvSpPr/>
          <p:nvPr/>
        </p:nvSpPr>
        <p:spPr>
          <a:xfrm>
            <a:off x="8347156" y="1009988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1A73BE25-74A8-4F84-A1A6-3439FEECE79F}"/>
              </a:ext>
            </a:extLst>
          </p:cNvPr>
          <p:cNvSpPr/>
          <p:nvPr/>
        </p:nvSpPr>
        <p:spPr>
          <a:xfrm>
            <a:off x="8991011" y="4581396"/>
            <a:ext cx="856242" cy="109078"/>
          </a:xfrm>
          <a:prstGeom prst="frame">
            <a:avLst>
              <a:gd name="adj1" fmla="val 31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D82007B2-F327-4768-BBF2-FD0943E3698C}"/>
              </a:ext>
            </a:extLst>
          </p:cNvPr>
          <p:cNvSpPr/>
          <p:nvPr/>
        </p:nvSpPr>
        <p:spPr>
          <a:xfrm>
            <a:off x="10643352" y="6049261"/>
            <a:ext cx="881402" cy="216908"/>
          </a:xfrm>
          <a:prstGeom prst="frame">
            <a:avLst>
              <a:gd name="adj1" fmla="val 31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A9447230-7DFF-4828-9EEA-8FE849C7B4F7}"/>
              </a:ext>
            </a:extLst>
          </p:cNvPr>
          <p:cNvSpPr/>
          <p:nvPr/>
        </p:nvSpPr>
        <p:spPr>
          <a:xfrm>
            <a:off x="8980228" y="6100946"/>
            <a:ext cx="874213" cy="109078"/>
          </a:xfrm>
          <a:prstGeom prst="frame">
            <a:avLst>
              <a:gd name="adj1" fmla="val 31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75B997F6-2180-42BC-8F0A-524F8FD93B70}"/>
              </a:ext>
            </a:extLst>
          </p:cNvPr>
          <p:cNvSpPr/>
          <p:nvPr/>
        </p:nvSpPr>
        <p:spPr>
          <a:xfrm>
            <a:off x="10646947" y="4040513"/>
            <a:ext cx="874214" cy="109078"/>
          </a:xfrm>
          <a:prstGeom prst="frame">
            <a:avLst>
              <a:gd name="adj1" fmla="val 31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2E94DDA3-80AE-4D1C-A32D-0717CC742185}"/>
              </a:ext>
            </a:extLst>
          </p:cNvPr>
          <p:cNvSpPr/>
          <p:nvPr/>
        </p:nvSpPr>
        <p:spPr>
          <a:xfrm>
            <a:off x="10648327" y="4244787"/>
            <a:ext cx="867025" cy="109078"/>
          </a:xfrm>
          <a:prstGeom prst="frame">
            <a:avLst>
              <a:gd name="adj1" fmla="val 31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8F8C9120-317D-4664-815B-F53F6235E976}"/>
              </a:ext>
            </a:extLst>
          </p:cNvPr>
          <p:cNvSpPr/>
          <p:nvPr/>
        </p:nvSpPr>
        <p:spPr>
          <a:xfrm>
            <a:off x="8987417" y="4770464"/>
            <a:ext cx="856242" cy="109078"/>
          </a:xfrm>
          <a:prstGeom prst="frame">
            <a:avLst>
              <a:gd name="adj1" fmla="val 31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295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500914" y="359639"/>
            <a:ext cx="7031669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ea typeface="야놀자 야체 B"/>
              </a:rPr>
              <a:t> System architecture description 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6497660-4D88-4134-BA7F-520B4E813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54" y="1353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모서리가 둥근 직사각형 94">
            <a:extLst>
              <a:ext uri="{FF2B5EF4-FFF2-40B4-BE49-F238E27FC236}">
                <a16:creationId xmlns:a16="http://schemas.microsoft.com/office/drawing/2014/main" id="{E5DA2A65-06ED-4B43-BD56-C6A5A14BA50A}"/>
              </a:ext>
            </a:extLst>
          </p:cNvPr>
          <p:cNvSpPr/>
          <p:nvPr/>
        </p:nvSpPr>
        <p:spPr>
          <a:xfrm>
            <a:off x="2560824" y="1018149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437EB289-7148-4ED8-A705-4A7B87A96A25}"/>
              </a:ext>
            </a:extLst>
          </p:cNvPr>
          <p:cNvSpPr/>
          <p:nvPr/>
        </p:nvSpPr>
        <p:spPr>
          <a:xfrm>
            <a:off x="8223250" y="1023254"/>
            <a:ext cx="936459" cy="245791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F0B03F-3EB5-4CA8-99CE-A0A87A777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274" y="2597021"/>
            <a:ext cx="4540081" cy="303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6B1E63B-DCCD-485C-8C75-3536768A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91" y="2597021"/>
            <a:ext cx="4564796" cy="297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9B339E-A2EA-4E29-B8D5-4D5E31E89390}"/>
              </a:ext>
            </a:extLst>
          </p:cNvPr>
          <p:cNvSpPr/>
          <p:nvPr/>
        </p:nvSpPr>
        <p:spPr>
          <a:xfrm>
            <a:off x="8137705" y="3019876"/>
            <a:ext cx="2265680" cy="930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E4357-7E58-4A87-B897-D9819DC135A2}"/>
              </a:ext>
            </a:extLst>
          </p:cNvPr>
          <p:cNvSpPr/>
          <p:nvPr/>
        </p:nvSpPr>
        <p:spPr>
          <a:xfrm>
            <a:off x="8093197" y="5145796"/>
            <a:ext cx="1034640" cy="2071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F15804-D608-4F9B-8A86-A35FA02E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463" y="1720288"/>
            <a:ext cx="857369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0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500914" y="359639"/>
            <a:ext cx="7031669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Real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6497660-4D88-4134-BA7F-520B4E813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54" y="1353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264F9CA-46C9-4254-B6C8-734909EE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14" y="2056993"/>
            <a:ext cx="6827043" cy="1364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A07E2F-90C2-4C1E-8C18-0AC772F8B5A9}"/>
              </a:ext>
            </a:extLst>
          </p:cNvPr>
          <p:cNvSpPr txBox="1"/>
          <p:nvPr/>
        </p:nvSpPr>
        <p:spPr>
          <a:xfrm>
            <a:off x="2560582" y="4125060"/>
            <a:ext cx="707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ighlight>
                  <a:srgbClr val="FFFF00"/>
                </a:highlight>
              </a:rPr>
              <a:t>-&gt;</a:t>
            </a:r>
            <a:r>
              <a:rPr lang="ko-KR" altLang="en-US">
                <a:highlight>
                  <a:srgbClr val="FFFF00"/>
                </a:highlight>
              </a:rPr>
              <a:t>위의 내용에 따라 이하 모든 시퀀스 다이어그램을 수정하였음</a:t>
            </a:r>
          </a:p>
        </p:txBody>
      </p:sp>
    </p:spTree>
    <p:extLst>
      <p:ext uri="{BB962C8B-B14F-4D97-AF65-F5344CB8AC3E}">
        <p14:creationId xmlns:p14="http://schemas.microsoft.com/office/powerpoint/2010/main" val="304344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500914" y="359639"/>
            <a:ext cx="7031669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 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Real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28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28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ko-KR" altLang="en-US" sz="2800">
              <a:ea typeface="야놀자 야체 B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6497660-4D88-4134-BA7F-520B4E813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54" y="1353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42D7E2F-F9C0-4AD5-9EA4-721BC935E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814509"/>
              </p:ext>
            </p:extLst>
          </p:nvPr>
        </p:nvGraphicFramePr>
        <p:xfrm>
          <a:off x="6293840" y="1900879"/>
          <a:ext cx="5349463" cy="4372568"/>
        </p:xfrm>
        <a:graphic>
          <a:graphicData uri="http://schemas.openxmlformats.org/drawingml/2006/table">
            <a:tbl>
              <a:tblPr/>
              <a:tblGrid>
                <a:gridCol w="2101069">
                  <a:extLst>
                    <a:ext uri="{9D8B030D-6E8A-4147-A177-3AD203B41FA5}">
                      <a16:colId xmlns:a16="http://schemas.microsoft.com/office/drawing/2014/main" val="3896903684"/>
                    </a:ext>
                  </a:extLst>
                </a:gridCol>
                <a:gridCol w="3248394">
                  <a:extLst>
                    <a:ext uri="{9D8B030D-6E8A-4147-A177-3AD203B41FA5}">
                      <a16:colId xmlns:a16="http://schemas.microsoft.com/office/drawing/2014/main" val="2978743126"/>
                    </a:ext>
                  </a:extLst>
                </a:gridCol>
              </a:tblGrid>
              <a:tr h="2732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1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Use Case</a:t>
                      </a:r>
                      <a:r>
                        <a:rPr lang="en-US" altLang="ko-KR" sz="1300" b="1" i="0">
                          <a:solidFill>
                            <a:srgbClr val="FFFFFF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+mj-lt"/>
                        <a:buAutoNum type="arabicPeriod"/>
                      </a:pPr>
                      <a:r>
                        <a:rPr lang="ko-KR" altLang="en-US" sz="1300" b="1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음료 리스트화면 출력</a:t>
                      </a:r>
                      <a:r>
                        <a:rPr lang="ko-KR" altLang="en-US" sz="13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​</a:t>
                      </a:r>
                      <a:endParaRPr lang="ko-KR" altLang="en-US" sz="1100" b="1" i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112198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Actor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Customer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13877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Purpose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사용자에게 메뉴를 표시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21770"/>
                  </a:ext>
                </a:extLst>
              </a:tr>
              <a:tr h="68299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Overview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자판기에 어떠한 입력을 가했을 경우 디스플레이 화면이 켜지면서 메뉴가 출력됨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 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8584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Type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Evident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56640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Cross Reference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N/A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363282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Pre-Requisites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분간 어떠한 입력도 받지 않아 </a:t>
                      </a:r>
                      <a:r>
                        <a:rPr lang="ko-KR" altLang="ko-KR" sz="1400" kern="100">
                          <a:effectLst/>
                          <a:highlight>
                            <a:srgbClr val="FFFF00"/>
                          </a:highlight>
                        </a:rPr>
                        <a:t>대기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상태여야 함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19949"/>
                  </a:ext>
                </a:extLst>
              </a:tr>
              <a:tr h="88789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Typical Courses of Events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(A) : Actor (S) : System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base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1. (A)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 사용자가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DVM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 스크린을 터치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base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2. (S)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 시스템이 이를 인식 후 메뉴 화면을 출력함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56385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Alternative Courses of Events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N/A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1902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Exceptional Courses of Events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N/A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34306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2332381-98F8-46D0-A73B-C33F0E3F6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48854"/>
              </p:ext>
            </p:extLst>
          </p:nvPr>
        </p:nvGraphicFramePr>
        <p:xfrm>
          <a:off x="532712" y="1914734"/>
          <a:ext cx="5349463" cy="4371198"/>
        </p:xfrm>
        <a:graphic>
          <a:graphicData uri="http://schemas.openxmlformats.org/drawingml/2006/table">
            <a:tbl>
              <a:tblPr/>
              <a:tblGrid>
                <a:gridCol w="2101069">
                  <a:extLst>
                    <a:ext uri="{9D8B030D-6E8A-4147-A177-3AD203B41FA5}">
                      <a16:colId xmlns:a16="http://schemas.microsoft.com/office/drawing/2014/main" val="3896903684"/>
                    </a:ext>
                  </a:extLst>
                </a:gridCol>
                <a:gridCol w="3248394">
                  <a:extLst>
                    <a:ext uri="{9D8B030D-6E8A-4147-A177-3AD203B41FA5}">
                      <a16:colId xmlns:a16="http://schemas.microsoft.com/office/drawing/2014/main" val="2978743126"/>
                    </a:ext>
                  </a:extLst>
                </a:gridCol>
              </a:tblGrid>
              <a:tr h="2732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1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Use Case</a:t>
                      </a:r>
                      <a:r>
                        <a:rPr lang="en-US" altLang="ko-KR" sz="1300" b="1" i="0">
                          <a:solidFill>
                            <a:srgbClr val="FFFFFF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+mj-lt"/>
                        <a:buAutoNum type="arabicPeriod"/>
                      </a:pPr>
                      <a:r>
                        <a:rPr lang="ko-KR" altLang="en-US" sz="1300" b="1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음료 리스트화면 출력</a:t>
                      </a:r>
                      <a:r>
                        <a:rPr lang="ko-KR" altLang="en-US" sz="13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​</a:t>
                      </a:r>
                      <a:endParaRPr lang="ko-KR" altLang="en-US" sz="1100" b="1" i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112198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Actor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Customer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13877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Purpose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사용자에게 메뉴를 표시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21770"/>
                  </a:ext>
                </a:extLst>
              </a:tr>
              <a:tr h="68299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Overview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자판기에 어떠한 입력을 가했을 경우 디스플레이 화면이 켜지면서 메뉴가 출력됨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 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8584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Type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Evident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56640"/>
                  </a:ext>
                </a:extLst>
              </a:tr>
              <a:tr h="2732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Cross Reference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N/A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363282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Pre-Requisites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분간 어떠한 입력도 받지 않아 </a:t>
                      </a:r>
                      <a:r>
                        <a:rPr lang="ko-KR" altLang="en-US" sz="1300" b="0" i="0" kern="10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종료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상태여야 함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19949"/>
                  </a:ext>
                </a:extLst>
              </a:tr>
              <a:tr h="88789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Typical Courses of Events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(A) : Actor (S) : System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base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1. (A)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 사용자가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DVM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 스크린을 터치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base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2. (S)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 시스템이 이를 인식 후 메뉴 화면을 출력함</a:t>
                      </a:r>
                      <a:r>
                        <a:rPr lang="ko-KR" alt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56385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Alternative Courses of Events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N/A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1902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Exceptional Courses of Events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N/A</a:t>
                      </a:r>
                      <a:r>
                        <a:rPr lang="en-US" altLang="ko-KR" sz="130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​</a:t>
                      </a:r>
                      <a:endParaRPr lang="en-US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7990" marR="67990" marT="33995" marB="3399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343069"/>
                  </a:ext>
                </a:extLst>
              </a:tr>
            </a:tbl>
          </a:graphicData>
        </a:graphic>
      </p:graphicFrame>
      <p:sp>
        <p:nvSpPr>
          <p:cNvPr id="20" name="모서리가 둥근 직사각형 94">
            <a:extLst>
              <a:ext uri="{FF2B5EF4-FFF2-40B4-BE49-F238E27FC236}">
                <a16:creationId xmlns:a16="http://schemas.microsoft.com/office/drawing/2014/main" id="{E5DA2A65-06ED-4B43-BD56-C6A5A14BA50A}"/>
              </a:ext>
            </a:extLst>
          </p:cNvPr>
          <p:cNvSpPr/>
          <p:nvPr/>
        </p:nvSpPr>
        <p:spPr>
          <a:xfrm>
            <a:off x="2560824" y="1018149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437EB289-7148-4ED8-A705-4A7B87A96A25}"/>
              </a:ext>
            </a:extLst>
          </p:cNvPr>
          <p:cNvSpPr/>
          <p:nvPr/>
        </p:nvSpPr>
        <p:spPr>
          <a:xfrm>
            <a:off x="8223250" y="1023254"/>
            <a:ext cx="936459" cy="245791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BA05FDC1-6EB1-437D-8481-B2488834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6" y="1448588"/>
            <a:ext cx="5652654" cy="37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6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D1370C6-5E0C-496F-B01C-69BD6F5B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100257" y="468705"/>
            <a:ext cx="7991483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Real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Use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Cases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and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Interaction</a:t>
            </a:r>
            <a:r>
              <a:rPr lang="ko-KR" altLang="en-US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Diagrams</a:t>
            </a:r>
            <a:endParaRPr lang="en-US" altLang="ko-KR" sz="3600">
              <a:ea typeface="야놀자 야체 B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21D9F-CD01-45F5-818C-3EF78009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849634"/>
              </p:ext>
            </p:extLst>
          </p:nvPr>
        </p:nvGraphicFramePr>
        <p:xfrm>
          <a:off x="1297781" y="1535906"/>
          <a:ext cx="9435766" cy="460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7883">
                  <a:extLst>
                    <a:ext uri="{9D8B030D-6E8A-4147-A177-3AD203B41FA5}">
                      <a16:colId xmlns:a16="http://schemas.microsoft.com/office/drawing/2014/main" val="3717173341"/>
                    </a:ext>
                  </a:extLst>
                </a:gridCol>
                <a:gridCol w="4717883">
                  <a:extLst>
                    <a:ext uri="{9D8B030D-6E8A-4147-A177-3AD203B41FA5}">
                      <a16:colId xmlns:a16="http://schemas.microsoft.com/office/drawing/2014/main" val="3360725508"/>
                    </a:ext>
                  </a:extLst>
                </a:gridCol>
              </a:tblGrid>
              <a:tr h="275034">
                <a:tc gridSpan="2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 1.</a:t>
                      </a:r>
                      <a:r>
                        <a:rPr lang="ko-KR" altLang="en-US" sz="1300" b="1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음료 리스트화면 출력</a:t>
                      </a:r>
                      <a:endParaRPr lang="ko-KR" altLang="en-US" sz="1300"/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/>
                      <a:endParaRPr lang="en-US" altLang="ko-KR" sz="18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19321"/>
                  </a:ext>
                </a:extLst>
              </a:tr>
              <a:tr h="4329661">
                <a:tc>
                  <a:txBody>
                    <a:bodyPr/>
                    <a:lstStyle/>
                    <a:p>
                      <a:pPr marL="0" algn="ctr" rtl="0" eaLnBrk="1" latinLnBrk="1" hangingPunct="1"/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7514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43E42B7-97EA-46A2-892E-4E734F0A55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34" y="2235500"/>
            <a:ext cx="3385317" cy="3688820"/>
          </a:xfrm>
          <a:prstGeom prst="rect">
            <a:avLst/>
          </a:prstGeom>
        </p:spPr>
      </p:pic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A24F0D6A-BF60-46ED-9AFD-4518B1A6741F}"/>
              </a:ext>
            </a:extLst>
          </p:cNvPr>
          <p:cNvSpPr/>
          <p:nvPr/>
        </p:nvSpPr>
        <p:spPr>
          <a:xfrm>
            <a:off x="3152031" y="1882866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1" name="모서리가 둥근 직사각형 94">
            <a:extLst>
              <a:ext uri="{FF2B5EF4-FFF2-40B4-BE49-F238E27FC236}">
                <a16:creationId xmlns:a16="http://schemas.microsoft.com/office/drawing/2014/main" id="{25B63F11-0C48-420B-8C8D-5FDDA14B84E7}"/>
              </a:ext>
            </a:extLst>
          </p:cNvPr>
          <p:cNvSpPr/>
          <p:nvPr/>
        </p:nvSpPr>
        <p:spPr>
          <a:xfrm>
            <a:off x="7990696" y="1882866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12" name="Picture 1497925629">
            <a:extLst>
              <a:ext uri="{FF2B5EF4-FFF2-40B4-BE49-F238E27FC236}">
                <a16:creationId xmlns:a16="http://schemas.microsoft.com/office/drawing/2014/main" id="{DEB3799B-1506-4B77-A8E8-8B4F390783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05" y="2142481"/>
            <a:ext cx="3803839" cy="38921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BB0B31-9C61-4F61-8774-7423BB3AC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731" y="985080"/>
            <a:ext cx="4982234" cy="5296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9D4A23-78B9-43D9-B38F-0259C3ACF5CD}"/>
              </a:ext>
            </a:extLst>
          </p:cNvPr>
          <p:cNvSpPr/>
          <p:nvPr/>
        </p:nvSpPr>
        <p:spPr>
          <a:xfrm>
            <a:off x="6557005" y="3043010"/>
            <a:ext cx="773961" cy="181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50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1646DCF6E22584D8D118061DDF88ADC" ma:contentTypeVersion="7" ma:contentTypeDescription="새 문서를 만듭니다." ma:contentTypeScope="" ma:versionID="5f03562a6bcf17bbac673273f47a1f00">
  <xsd:schema xmlns:xsd="http://www.w3.org/2001/XMLSchema" xmlns:xs="http://www.w3.org/2001/XMLSchema" xmlns:p="http://schemas.microsoft.com/office/2006/metadata/properties" xmlns:ns2="f0a853a8-2c4b-4fb1-8492-7adeedf661a8" targetNamespace="http://schemas.microsoft.com/office/2006/metadata/properties" ma:root="true" ma:fieldsID="77a6c5d90ad4bf56b149343d113fd1d6" ns2:_="">
    <xsd:import namespace="f0a853a8-2c4b-4fb1-8492-7adeedf661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a853a8-2c4b-4fb1-8492-7adeedf661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95E468-3FB8-420D-A4AB-BEA245FEE2CC}">
  <ds:schemaRefs>
    <ds:schemaRef ds:uri="f0a853a8-2c4b-4fb1-8492-7adeedf661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8BA5533-C6F5-40C2-B835-82F90A079915}">
  <ds:schemaRefs>
    <ds:schemaRef ds:uri="f0a853a8-2c4b-4fb1-8492-7adeedf661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0BAAB87-3E73-499B-BE5A-8517C9DF27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2821</Words>
  <Application>Microsoft Office PowerPoint</Application>
  <PresentationFormat>와이드스크린</PresentationFormat>
  <Paragraphs>648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LEE Haen</cp:lastModifiedBy>
  <cp:revision>3</cp:revision>
  <dcterms:created xsi:type="dcterms:W3CDTF">2021-04-01T05:05:36Z</dcterms:created>
  <dcterms:modified xsi:type="dcterms:W3CDTF">2021-05-30T05:43:16Z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0x01010031646DCF6E22584D8D118061DDF88ADC</vt:lpwstr>
  </property>
</Properties>
</file>